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75.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7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2.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8" r:id="rId4"/>
    <p:sldMasterId id="2147483881" r:id="rId5"/>
    <p:sldMasterId id="2147483857" r:id="rId6"/>
    <p:sldMasterId id="2147483860" r:id="rId7"/>
    <p:sldMasterId id="2147483856" r:id="rId8"/>
    <p:sldMasterId id="2147483917" r:id="rId9"/>
    <p:sldMasterId id="2147483868" r:id="rId10"/>
    <p:sldMasterId id="2147483936" r:id="rId11"/>
  </p:sldMasterIdLst>
  <p:notesMasterIdLst>
    <p:notesMasterId r:id="rId44"/>
  </p:notesMasterIdLst>
  <p:handoutMasterIdLst>
    <p:handoutMasterId r:id="rId45"/>
  </p:handoutMasterIdLst>
  <p:sldIdLst>
    <p:sldId id="21542" r:id="rId12"/>
    <p:sldId id="21543" r:id="rId13"/>
    <p:sldId id="765" r:id="rId14"/>
    <p:sldId id="21544" r:id="rId15"/>
    <p:sldId id="21545" r:id="rId16"/>
    <p:sldId id="773" r:id="rId17"/>
    <p:sldId id="21546" r:id="rId18"/>
    <p:sldId id="21549" r:id="rId19"/>
    <p:sldId id="21551" r:id="rId20"/>
    <p:sldId id="21552" r:id="rId21"/>
    <p:sldId id="731" r:id="rId22"/>
    <p:sldId id="21553" r:id="rId23"/>
    <p:sldId id="21571" r:id="rId24"/>
    <p:sldId id="21575" r:id="rId25"/>
    <p:sldId id="21572" r:id="rId26"/>
    <p:sldId id="21554" r:id="rId27"/>
    <p:sldId id="757" r:id="rId28"/>
    <p:sldId id="343" r:id="rId29"/>
    <p:sldId id="21560" r:id="rId30"/>
    <p:sldId id="21561" r:id="rId31"/>
    <p:sldId id="21564" r:id="rId32"/>
    <p:sldId id="21565" r:id="rId33"/>
    <p:sldId id="774" r:id="rId34"/>
    <p:sldId id="21566" r:id="rId35"/>
    <p:sldId id="21567" r:id="rId36"/>
    <p:sldId id="21569" r:id="rId37"/>
    <p:sldId id="304" r:id="rId38"/>
    <p:sldId id="21563" r:id="rId39"/>
    <p:sldId id="21550" r:id="rId40"/>
    <p:sldId id="21570" r:id="rId41"/>
    <p:sldId id="21562" r:id="rId42"/>
    <p:sldId id="21576" r:id="rId43"/>
  </p:sldIdLst>
  <p:sldSz cx="12192000" cy="6858000"/>
  <p:notesSz cx="6858000" cy="92964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A9074A8-F008-481F-B86F-DCEFBDD27E0E}">
          <p14:sldIdLst>
            <p14:sldId id="21542"/>
            <p14:sldId id="21543"/>
            <p14:sldId id="765"/>
            <p14:sldId id="21544"/>
            <p14:sldId id="21545"/>
            <p14:sldId id="773"/>
            <p14:sldId id="21546"/>
            <p14:sldId id="21549"/>
            <p14:sldId id="21551"/>
            <p14:sldId id="21552"/>
            <p14:sldId id="731"/>
            <p14:sldId id="21553"/>
            <p14:sldId id="21571"/>
            <p14:sldId id="21575"/>
            <p14:sldId id="21572"/>
            <p14:sldId id="21554"/>
            <p14:sldId id="757"/>
            <p14:sldId id="343"/>
            <p14:sldId id="21560"/>
            <p14:sldId id="21561"/>
            <p14:sldId id="21564"/>
            <p14:sldId id="21565"/>
            <p14:sldId id="774"/>
            <p14:sldId id="21566"/>
            <p14:sldId id="21567"/>
            <p14:sldId id="21569"/>
            <p14:sldId id="304"/>
          </p14:sldIdLst>
        </p14:section>
        <p14:section name="Addendum" id="{7AAA179C-8000-4198-95AB-3197B5DB748A}">
          <p14:sldIdLst>
            <p14:sldId id="21563"/>
            <p14:sldId id="21550"/>
            <p14:sldId id="21570"/>
            <p14:sldId id="21562"/>
            <p14:sldId id="21576"/>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rk, Nicolette" initials="CN" lastIdx="12" clrIdx="0">
    <p:extLst>
      <p:ext uri="{19B8F6BF-5375-455C-9EA6-DF929625EA0E}">
        <p15:presenceInfo xmlns:p15="http://schemas.microsoft.com/office/powerpoint/2012/main" userId="S::nclark2@paychex.com::bb1aa85a-710d-4170-aaf8-6456adfa68b9" providerId="AD"/>
      </p:ext>
    </p:extLst>
  </p:cmAuthor>
  <p:cmAuthor id="2" name="Jennifer Wagner" initials="JW" lastIdx="1" clrIdx="1">
    <p:extLst>
      <p:ext uri="{19B8F6BF-5375-455C-9EA6-DF929625EA0E}">
        <p15:presenceInfo xmlns:p15="http://schemas.microsoft.com/office/powerpoint/2012/main" userId="12825aa0f01a3670" providerId="Windows Live"/>
      </p:ext>
    </p:extLst>
  </p:cmAuthor>
  <p:cmAuthor id="3" name="Porcaro-Jeffcoat, Stacy Angela" initials="PJSA" lastIdx="1" clrIdx="2">
    <p:extLst>
      <p:ext uri="{19B8F6BF-5375-455C-9EA6-DF929625EA0E}">
        <p15:presenceInfo xmlns:p15="http://schemas.microsoft.com/office/powerpoint/2012/main" userId="S::sporcarojeffcoat@paychex.com::654ad20d-f2ad-44eb-970f-384ee7efde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8F8"/>
    <a:srgbClr val="F4F6F8"/>
    <a:srgbClr val="C9D3DE"/>
    <a:srgbClr val="9AD7D6"/>
    <a:srgbClr val="E8E9EA"/>
    <a:srgbClr val="414549"/>
    <a:srgbClr val="9DA8B2"/>
    <a:srgbClr val="FAF8F4"/>
    <a:srgbClr val="727B84"/>
    <a:srgbClr val="AC7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8F9A8-CB58-1E62-5E17-A188820CBB7B}" v="54" dt="2022-11-10T18:29:57.199"/>
    <p1510:client id="{BBE50F33-0B55-48A1-BCA3-3E424875322F}" v="1" vWet="5" dt="2022-11-10T18:28:23.474"/>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handoutMaster" Target="handoutMasters/handoutMaster1.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notesMaster" Target="notesMasters/notesMaster1.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ags" Target="tags/tag1.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orcaro-Jeffcoat, Stacy Angela" userId="654ad20d-f2ad-44eb-970f-384ee7efde9f" providerId="ADAL" clId="{D643C1E8-F1D8-495E-8F86-3645DB8A760D}"/>
    <pc:docChg chg="custSel modSld">
      <pc:chgData name="Porcaro-Jeffcoat, Stacy Angela" userId="654ad20d-f2ad-44eb-970f-384ee7efde9f" providerId="ADAL" clId="{D643C1E8-F1D8-495E-8F86-3645DB8A760D}" dt="2022-11-07T18:48:52.631" v="68" actId="20577"/>
      <pc:docMkLst>
        <pc:docMk/>
      </pc:docMkLst>
      <pc:sldChg chg="modNotesTx">
        <pc:chgData name="Porcaro-Jeffcoat, Stacy Angela" userId="654ad20d-f2ad-44eb-970f-384ee7efde9f" providerId="ADAL" clId="{D643C1E8-F1D8-495E-8F86-3645DB8A760D}" dt="2022-11-07T18:48:52.631" v="68" actId="20577"/>
        <pc:sldMkLst>
          <pc:docMk/>
          <pc:sldMk cId="912328959" sldId="21542"/>
        </pc:sldMkLst>
      </pc:sldChg>
    </pc:docChg>
  </pc:docChgLst>
  <pc:docChgLst>
    <pc:chgData name="Mallory, Andrew Michael" userId="S::amallory@paychex.com::badfc17b-3924-44e8-b5b3-f124dcd796f2" providerId="AD" clId="Web-{B298F9A8-CB58-1E62-5E17-A188820CBB7B}"/>
    <pc:docChg chg="modSld">
      <pc:chgData name="Mallory, Andrew Michael" userId="S::amallory@paychex.com::badfc17b-3924-44e8-b5b3-f124dcd796f2" providerId="AD" clId="Web-{B298F9A8-CB58-1E62-5E17-A188820CBB7B}" dt="2022-11-10T18:29:57.199" v="52" actId="20577"/>
      <pc:docMkLst>
        <pc:docMk/>
      </pc:docMkLst>
      <pc:sldChg chg="modSp">
        <pc:chgData name="Mallory, Andrew Michael" userId="S::amallory@paychex.com::badfc17b-3924-44e8-b5b3-f124dcd796f2" providerId="AD" clId="Web-{B298F9A8-CB58-1E62-5E17-A188820CBB7B}" dt="2022-11-10T18:29:57.199" v="52" actId="20577"/>
        <pc:sldMkLst>
          <pc:docMk/>
          <pc:sldMk cId="1174887940" sldId="21569"/>
        </pc:sldMkLst>
        <pc:spChg chg="mod">
          <ac:chgData name="Mallory, Andrew Michael" userId="S::amallory@paychex.com::badfc17b-3924-44e8-b5b3-f124dcd796f2" providerId="AD" clId="Web-{B298F9A8-CB58-1E62-5E17-A188820CBB7B}" dt="2022-11-10T18:28:35.977" v="15" actId="20577"/>
          <ac:spMkLst>
            <pc:docMk/>
            <pc:sldMk cId="1174887940" sldId="21569"/>
            <ac:spMk id="17" creationId="{353E9A89-6A36-05C4-9815-DBA73DBA6F26}"/>
          </ac:spMkLst>
        </pc:spChg>
        <pc:spChg chg="mod">
          <ac:chgData name="Mallory, Andrew Michael" userId="S::amallory@paychex.com::badfc17b-3924-44e8-b5b3-f124dcd796f2" providerId="AD" clId="Web-{B298F9A8-CB58-1E62-5E17-A188820CBB7B}" dt="2022-11-10T18:29:07.416" v="36" actId="20577"/>
          <ac:spMkLst>
            <pc:docMk/>
            <pc:sldMk cId="1174887940" sldId="21569"/>
            <ac:spMk id="21" creationId="{4FDC5EA3-910A-7EFE-7B88-F6BA08157218}"/>
          </ac:spMkLst>
        </pc:spChg>
        <pc:spChg chg="mod">
          <ac:chgData name="Mallory, Andrew Michael" userId="S::amallory@paychex.com::badfc17b-3924-44e8-b5b3-f124dcd796f2" providerId="AD" clId="Web-{B298F9A8-CB58-1E62-5E17-A188820CBB7B}" dt="2022-11-10T18:29:57.199" v="52" actId="20577"/>
          <ac:spMkLst>
            <pc:docMk/>
            <pc:sldMk cId="1174887940" sldId="21569"/>
            <ac:spMk id="23" creationId="{4E97A083-9946-8D80-3E04-9F434BF8B30F}"/>
          </ac:spMkLst>
        </pc:spChg>
        <pc:spChg chg="mod">
          <ac:chgData name="Mallory, Andrew Michael" userId="S::amallory@paychex.com::badfc17b-3924-44e8-b5b3-f124dcd796f2" providerId="AD" clId="Web-{B298F9A8-CB58-1E62-5E17-A188820CBB7B}" dt="2022-11-10T18:29:16.588" v="38" actId="20577"/>
          <ac:spMkLst>
            <pc:docMk/>
            <pc:sldMk cId="1174887940" sldId="21569"/>
            <ac:spMk id="25" creationId="{E6E254A4-A131-3870-F60A-C3F9385FF69A}"/>
          </ac:spMkLst>
        </pc:spChg>
        <pc:spChg chg="mod">
          <ac:chgData name="Mallory, Andrew Michael" userId="S::amallory@paychex.com::badfc17b-3924-44e8-b5b3-f124dcd796f2" providerId="AD" clId="Web-{B298F9A8-CB58-1E62-5E17-A188820CBB7B}" dt="2022-11-10T18:29:24.932" v="48" actId="20577"/>
          <ac:spMkLst>
            <pc:docMk/>
            <pc:sldMk cId="1174887940" sldId="21569"/>
            <ac:spMk id="27" creationId="{DF8028E8-57E7-B114-73EB-0A40D1F4C531}"/>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9-10T12:10:04.875" idx="1">
    <p:pos x="2054" y="1792"/>
    <p:text>This is a new image that I will need to download from Getty once approved</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22-11-06T17:19:05.303" idx="1">
    <p:pos x="10" y="10"/>
    <p:text>need to reword the notes on this slide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2" Type="http://schemas.openxmlformats.org/officeDocument/2006/relationships/tags" Target="../tags/tag73.xml"/><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800" b="0" i="0">
                <a:solidFill>
                  <a:schemeClr val="bg1">
                    <a:lumMod val="50000"/>
                  </a:schemeClr>
                </a:solidFill>
                <a:latin typeface="+mn-lt"/>
              </a:defRPr>
            </a:lvl1pPr>
          </a:lstStyle>
          <a:p>
            <a:endParaRPr lang="en-US"/>
          </a:p>
        </p:txBody>
      </p:sp>
      <p:sp>
        <p:nvSpPr>
          <p:cNvPr id="7"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800" b="0" i="0">
                <a:solidFill>
                  <a:schemeClr val="bg1">
                    <a:lumMod val="50000"/>
                  </a:schemeClr>
                </a:solidFill>
                <a:latin typeface="+mn-lt"/>
              </a:defRPr>
            </a:lvl1pPr>
          </a:lstStyle>
          <a:p>
            <a:fld id="{2D980EF1-791D-3E48-80A4-10CA3C8ACBBB}" type="datetimeFigureOut">
              <a:rPr lang="en-US" smtClean="0"/>
              <a:pPr/>
              <a:t>11/10/2022</a:t>
            </a:fld>
            <a:endParaRPr lang="en-US"/>
          </a:p>
        </p:txBody>
      </p:sp>
      <p:sp>
        <p:nvSpPr>
          <p:cNvPr id="8" name="Slide Number Placeholder 6"/>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800" b="0" i="0">
                <a:solidFill>
                  <a:schemeClr val="bg1">
                    <a:lumMod val="50000"/>
                  </a:schemeClr>
                </a:solidFill>
                <a:latin typeface="+mn-lt"/>
              </a:defRPr>
            </a:lvl1pPr>
          </a:lstStyle>
          <a:p>
            <a:fld id="{B95DB35F-1258-CE4C-B36E-D4C44CF434B8}" type="slidenum">
              <a:rPr lang="en-US" smtClean="0"/>
              <a:pPr/>
              <a:t>‹#›</a:t>
            </a:fld>
            <a:endParaRPr lang="en-US"/>
          </a:p>
        </p:txBody>
      </p:sp>
      <p:sp>
        <p:nvSpPr>
          <p:cNvPr id="9" name="Footer Placeholder 8"/>
          <p:cNvSpPr>
            <a:spLocks noGrp="1"/>
          </p:cNvSpPr>
          <p:nvPr>
            <p:ph type="ftr" sz="quarter" idx="2"/>
          </p:nvPr>
        </p:nvSpPr>
        <p:spPr>
          <a:xfrm>
            <a:off x="0" y="8829675"/>
            <a:ext cx="2971800" cy="466725"/>
          </a:xfrm>
          <a:prstGeom prst="rect">
            <a:avLst/>
          </a:prstGeom>
        </p:spPr>
        <p:txBody>
          <a:bodyPr vert="horz" lIns="91440" tIns="45720" rIns="91440" bIns="45720" rtlCol="0" anchor="b"/>
          <a:lstStyle>
            <a:lvl1pPr algn="l">
              <a:defRPr sz="1200"/>
            </a:lvl1pPr>
          </a:lstStyle>
          <a:p>
            <a:pPr lvl="0"/>
            <a:r>
              <a:rPr lang="en-US" sz="800" i="1">
                <a:solidFill>
                  <a:schemeClr val="bg1">
                    <a:lumMod val="50000"/>
                  </a:schemeClr>
                </a:solidFill>
              </a:rPr>
              <a:t>Copyright 2019, Paychex, Inc. All rights reserved.</a:t>
            </a:r>
          </a:p>
          <a:p>
            <a:pPr lvl="0"/>
            <a:r>
              <a:rPr lang="en-US" sz="800" i="1">
                <a:solidFill>
                  <a:schemeClr val="bg1">
                    <a:lumMod val="50000"/>
                  </a:schemeClr>
                </a:solidFill>
              </a:rPr>
              <a:t>Confidential and proprietary – for internal use only.</a:t>
            </a:r>
          </a:p>
        </p:txBody>
      </p:sp>
    </p:spTree>
    <p:custDataLst>
      <p:tags r:id="rId2"/>
    </p:custDataLst>
    <p:extLst>
      <p:ext uri="{BB962C8B-B14F-4D97-AF65-F5344CB8AC3E}">
        <p14:creationId xmlns:p14="http://schemas.microsoft.com/office/powerpoint/2010/main" val="976349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800" b="0" i="0">
                <a:solidFill>
                  <a:schemeClr val="bg1">
                    <a:lumMod val="50000"/>
                  </a:schemeClr>
                </a:solidFill>
                <a:latin typeface="+mn-lt"/>
              </a:defRPr>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800" b="0" i="0">
                <a:solidFill>
                  <a:schemeClr val="bg1">
                    <a:lumMod val="50000"/>
                  </a:schemeClr>
                </a:solidFill>
                <a:latin typeface="+mn-lt"/>
              </a:defRPr>
            </a:lvl1pPr>
          </a:lstStyle>
          <a:p>
            <a:fld id="{2D980EF1-791D-3E48-80A4-10CA3C8ACBBB}" type="datetimeFigureOut">
              <a:rPr lang="en-US" smtClean="0"/>
              <a:pPr/>
              <a:t>11/10/2022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800" b="0" i="1">
                <a:solidFill>
                  <a:schemeClr val="bg1">
                    <a:lumMod val="50000"/>
                  </a:schemeClr>
                </a:solidFill>
                <a:latin typeface="+mn-lt"/>
              </a:defRPr>
            </a:lvl1pPr>
          </a:lstStyle>
          <a:p>
            <a:r>
              <a:rPr lang="en-US"/>
              <a:t>Copyright 2019, Paychex, Inc. All rights reserved.</a:t>
            </a:r>
          </a:p>
          <a:p>
            <a:r>
              <a:rPr lang="en-US"/>
              <a:t>Confidential and proprietary – for internal use only.</a:t>
            </a:r>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800" b="0" i="0">
                <a:solidFill>
                  <a:schemeClr val="bg1">
                    <a:lumMod val="50000"/>
                  </a:schemeClr>
                </a:solidFill>
                <a:latin typeface="+mn-lt"/>
              </a:defRPr>
            </a:lvl1pPr>
          </a:lstStyle>
          <a:p>
            <a:fld id="{B95DB35F-1258-CE4C-B36E-D4C44CF434B8}" type="slidenum">
              <a:rPr lang="en-US" smtClean="0"/>
              <a:pPr/>
              <a:t>‹#›</a:t>
            </a:fld>
            <a:endParaRPr lang="en-US"/>
          </a:p>
        </p:txBody>
      </p:sp>
      <p:sp>
        <p:nvSpPr>
          <p:cNvPr id="9" name="Footer Placeholder 4"/>
          <p:cNvSpPr txBox="1">
            <a:spLocks/>
          </p:cNvSpPr>
          <p:nvPr/>
        </p:nvSpPr>
        <p:spPr>
          <a:xfrm>
            <a:off x="8874579" y="6406380"/>
            <a:ext cx="2479220" cy="365125"/>
          </a:xfrm>
          <a:prstGeom prst="rect">
            <a:avLst/>
          </a:prstGeom>
        </p:spPr>
        <p:txBody>
          <a:bodyPr anchor="t"/>
          <a:lstStyle>
            <a:defPPr>
              <a:defRPr lang="en-US"/>
            </a:defPPr>
            <a:lvl1pPr marL="0" algn="l" defTabSz="914400" rtl="0" eaLnBrk="1" latinLnBrk="0" hangingPunct="1">
              <a:defRPr lang="en-US" sz="1800" kern="1200" smtClean="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241596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mn-lt"/>
        <a:ea typeface="+mn-ea"/>
        <a:cs typeface="+mn-cs"/>
      </a:defRPr>
    </a:lvl1pPr>
    <a:lvl2pPr marL="457200" algn="l" defTabSz="914400" rtl="0" eaLnBrk="1" latinLnBrk="0" hangingPunct="1">
      <a:defRPr sz="1200" b="0" i="0" kern="1200">
        <a:solidFill>
          <a:schemeClr val="tx1"/>
        </a:solidFill>
        <a:latin typeface="+mn-lt"/>
        <a:ea typeface="+mn-ea"/>
        <a:cs typeface="+mn-cs"/>
      </a:defRPr>
    </a:lvl2pPr>
    <a:lvl3pPr marL="914400" algn="l" defTabSz="914400" rtl="0" eaLnBrk="1" latinLnBrk="0" hangingPunct="1">
      <a:defRPr sz="1200" b="0" i="0" kern="1200">
        <a:solidFill>
          <a:schemeClr val="tx1"/>
        </a:solidFill>
        <a:latin typeface="+mn-lt"/>
        <a:ea typeface="+mn-ea"/>
        <a:cs typeface="+mn-cs"/>
      </a:defRPr>
    </a:lvl3pPr>
    <a:lvl4pPr marL="1371600" algn="l" defTabSz="914400" rtl="0" eaLnBrk="1" latinLnBrk="0" hangingPunct="1">
      <a:defRPr sz="1200" b="0" i="0" kern="1200">
        <a:solidFill>
          <a:schemeClr val="tx1"/>
        </a:solidFill>
        <a:latin typeface="+mn-lt"/>
        <a:ea typeface="+mn-ea"/>
        <a:cs typeface="+mn-cs"/>
      </a:defRPr>
    </a:lvl4pPr>
    <a:lvl5pPr marL="1828800" algn="l" defTabSz="914400" rtl="0" eaLnBrk="1" latinLnBrk="0" hangingPunct="1">
      <a:defRPr sz="1200" b="0" i="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0450" y="588963"/>
            <a:ext cx="4737100" cy="26654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FF0000"/>
                </a:solidFill>
                <a:cs typeface="Arial"/>
              </a:rPr>
              <a:t>Thank you for your time today.  We are excited to review with you how to work best with </a:t>
            </a:r>
            <a:r>
              <a:rPr lang="en-US" b="1" err="1">
                <a:solidFill>
                  <a:srgbClr val="FF0000"/>
                </a:solidFill>
                <a:cs typeface="Arial"/>
              </a:rPr>
              <a:t>Paycnex</a:t>
            </a:r>
            <a:r>
              <a:rPr lang="en-US" b="1">
                <a:solidFill>
                  <a:srgbClr val="FF0000"/>
                </a:solidFill>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FF0000"/>
              </a:solidFil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FF0000"/>
                </a:solidFill>
                <a:cs typeface="Arial"/>
              </a:rPr>
              <a:t>Be sure to add the agency logo or name to this slide</a:t>
            </a:r>
          </a:p>
        </p:txBody>
      </p:sp>
      <p:sp>
        <p:nvSpPr>
          <p:cNvPr id="4" name="Slide Number Placeholder 3"/>
          <p:cNvSpPr>
            <a:spLocks noGrp="1"/>
          </p:cNvSpPr>
          <p:nvPr>
            <p:ph type="sldNum" sz="quarter" idx="5"/>
          </p:nvPr>
        </p:nvSpPr>
        <p:spPr/>
        <p:txBody>
          <a:bodyPr/>
          <a:lstStyle/>
          <a:p>
            <a:fld id="{C3BA1CBE-3786-44D6-8821-E746C22D7333}" type="slidenum">
              <a:rPr lang="en-US" smtClean="0"/>
              <a:t>1</a:t>
            </a:fld>
            <a:endParaRPr lang="en-US"/>
          </a:p>
        </p:txBody>
      </p:sp>
    </p:spTree>
    <p:extLst>
      <p:ext uri="{BB962C8B-B14F-4D97-AF65-F5344CB8AC3E}">
        <p14:creationId xmlns:p14="http://schemas.microsoft.com/office/powerpoint/2010/main" val="3681538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a:latin typeface="Calibri"/>
                <a:cs typeface="Calibri"/>
              </a:rPr>
              <a:t>Paychex is taking our channel approach seriously. We've invested dollars and resources into making our program one of the best. We're prepared to tackle any client or situation with you. Our program partners with business consultants, P&amp;C agents, financial advisors, large General Agencies, health agents, and PEO Brokers. </a:t>
            </a:r>
          </a:p>
          <a:p>
            <a:pPr rtl="0" fontAlgn="base"/>
            <a:endParaRPr lang="en-US" sz="14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10</a:t>
            </a:fld>
            <a:endParaRPr lang="en-US"/>
          </a:p>
        </p:txBody>
      </p:sp>
    </p:spTree>
    <p:extLst>
      <p:ext uri="{BB962C8B-B14F-4D97-AF65-F5344CB8AC3E}">
        <p14:creationId xmlns:p14="http://schemas.microsoft.com/office/powerpoint/2010/main" val="2037363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r>
              <a:rPr lang="en-US" sz="1400">
                <a:latin typeface="Calibri"/>
                <a:cs typeface="Calibri"/>
              </a:rPr>
              <a:t>We have already established that you are a great fit for our program.  We have many years of experience with over 600 channel partners and here are  some characteristics that have resulted in success. </a:t>
            </a:r>
          </a:p>
        </p:txBody>
      </p:sp>
      <p:sp>
        <p:nvSpPr>
          <p:cNvPr id="4" name="Slide Number Placeholder 3"/>
          <p:cNvSpPr>
            <a:spLocks noGrp="1"/>
          </p:cNvSpPr>
          <p:nvPr>
            <p:ph type="sldNum" sz="quarter" idx="5"/>
          </p:nvPr>
        </p:nvSpPr>
        <p:spPr/>
        <p:txBody>
          <a:bodyPr/>
          <a:lstStyle/>
          <a:p>
            <a:fld id="{C3BA1CBE-3786-44D6-8821-E746C22D7333}" type="slidenum">
              <a:rPr lang="en-US" smtClean="0"/>
              <a:t>11</a:t>
            </a:fld>
            <a:endParaRPr lang="en-US"/>
          </a:p>
        </p:txBody>
      </p:sp>
    </p:spTree>
    <p:extLst>
      <p:ext uri="{BB962C8B-B14F-4D97-AF65-F5344CB8AC3E}">
        <p14:creationId xmlns:p14="http://schemas.microsoft.com/office/powerpoint/2010/main" val="358303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r>
              <a:rPr lang="en-US" sz="1400">
                <a:latin typeface="Calibri"/>
                <a:cs typeface="Calibri"/>
              </a:rPr>
              <a:t>What we're looking for in a channel partner.</a:t>
            </a:r>
          </a:p>
        </p:txBody>
      </p:sp>
      <p:sp>
        <p:nvSpPr>
          <p:cNvPr id="4" name="Slide Number Placeholder 3"/>
          <p:cNvSpPr>
            <a:spLocks noGrp="1"/>
          </p:cNvSpPr>
          <p:nvPr>
            <p:ph type="sldNum" sz="quarter" idx="5"/>
          </p:nvPr>
        </p:nvSpPr>
        <p:spPr/>
        <p:txBody>
          <a:bodyPr/>
          <a:lstStyle/>
          <a:p>
            <a:fld id="{C3BA1CBE-3786-44D6-8821-E746C22D7333}" type="slidenum">
              <a:rPr lang="en-US" smtClean="0"/>
              <a:t>12</a:t>
            </a:fld>
            <a:endParaRPr lang="en-US"/>
          </a:p>
        </p:txBody>
      </p:sp>
    </p:spTree>
    <p:extLst>
      <p:ext uri="{BB962C8B-B14F-4D97-AF65-F5344CB8AC3E}">
        <p14:creationId xmlns:p14="http://schemas.microsoft.com/office/powerpoint/2010/main" val="266061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r>
              <a:rPr lang="en-US" sz="1400">
                <a:latin typeface="Calibri"/>
                <a:cs typeface="Calibri"/>
              </a:rPr>
              <a:t> Optional Slide  PEO Brokers and Business Consultants </a:t>
            </a:r>
          </a:p>
        </p:txBody>
      </p:sp>
      <p:sp>
        <p:nvSpPr>
          <p:cNvPr id="4" name="Slide Number Placeholder 3"/>
          <p:cNvSpPr>
            <a:spLocks noGrp="1"/>
          </p:cNvSpPr>
          <p:nvPr>
            <p:ph type="sldNum" sz="quarter" idx="5"/>
          </p:nvPr>
        </p:nvSpPr>
        <p:spPr/>
        <p:txBody>
          <a:bodyPr/>
          <a:lstStyle/>
          <a:p>
            <a:fld id="{C3BA1CBE-3786-44D6-8821-E746C22D7333}" type="slidenum">
              <a:rPr lang="en-US" smtClean="0"/>
              <a:t>13</a:t>
            </a:fld>
            <a:endParaRPr lang="en-US"/>
          </a:p>
        </p:txBody>
      </p:sp>
    </p:spTree>
    <p:extLst>
      <p:ext uri="{BB962C8B-B14F-4D97-AF65-F5344CB8AC3E}">
        <p14:creationId xmlns:p14="http://schemas.microsoft.com/office/powerpoint/2010/main" val="1893120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r>
              <a:rPr lang="en-US" sz="1400">
                <a:latin typeface="Calibri"/>
                <a:cs typeface="Calibri"/>
              </a:rPr>
              <a:t>Optional slide for P&amp;C Agents.</a:t>
            </a:r>
          </a:p>
        </p:txBody>
      </p:sp>
      <p:sp>
        <p:nvSpPr>
          <p:cNvPr id="4" name="Slide Number Placeholder 3"/>
          <p:cNvSpPr>
            <a:spLocks noGrp="1"/>
          </p:cNvSpPr>
          <p:nvPr>
            <p:ph type="sldNum" sz="quarter" idx="5"/>
          </p:nvPr>
        </p:nvSpPr>
        <p:spPr/>
        <p:txBody>
          <a:bodyPr/>
          <a:lstStyle/>
          <a:p>
            <a:fld id="{C3BA1CBE-3786-44D6-8821-E746C22D7333}" type="slidenum">
              <a:rPr lang="en-US" smtClean="0"/>
              <a:t>14</a:t>
            </a:fld>
            <a:endParaRPr lang="en-US"/>
          </a:p>
        </p:txBody>
      </p:sp>
    </p:spTree>
    <p:extLst>
      <p:ext uri="{BB962C8B-B14F-4D97-AF65-F5344CB8AC3E}">
        <p14:creationId xmlns:p14="http://schemas.microsoft.com/office/powerpoint/2010/main" val="499458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r>
              <a:rPr lang="en-US" sz="1400">
                <a:latin typeface="Calibri"/>
                <a:cs typeface="Calibri"/>
              </a:rPr>
              <a:t>Optional slide for H&amp;B Agents.</a:t>
            </a:r>
          </a:p>
        </p:txBody>
      </p:sp>
      <p:sp>
        <p:nvSpPr>
          <p:cNvPr id="4" name="Slide Number Placeholder 3"/>
          <p:cNvSpPr>
            <a:spLocks noGrp="1"/>
          </p:cNvSpPr>
          <p:nvPr>
            <p:ph type="sldNum" sz="quarter" idx="5"/>
          </p:nvPr>
        </p:nvSpPr>
        <p:spPr/>
        <p:txBody>
          <a:bodyPr/>
          <a:lstStyle/>
          <a:p>
            <a:fld id="{C3BA1CBE-3786-44D6-8821-E746C22D7333}" type="slidenum">
              <a:rPr lang="en-US" smtClean="0"/>
              <a:t>15</a:t>
            </a:fld>
            <a:endParaRPr lang="en-US"/>
          </a:p>
        </p:txBody>
      </p:sp>
    </p:spTree>
    <p:extLst>
      <p:ext uri="{BB962C8B-B14F-4D97-AF65-F5344CB8AC3E}">
        <p14:creationId xmlns:p14="http://schemas.microsoft.com/office/powerpoint/2010/main" val="1364315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rtl="0" fontAlgn="base"/>
            <a:r>
              <a:rPr lang="en-US" sz="1000" b="0" i="0" u="none" strike="noStrike" kern="1200">
                <a:solidFill>
                  <a:schemeClr val="tx1"/>
                </a:solidFill>
                <a:effectLst/>
                <a:latin typeface="Arial" panose="020B0604020202020204" pitchFamily="34" charset="0"/>
                <a:ea typeface="+mn-ea"/>
                <a:cs typeface="Arial" panose="020B0604020202020204" pitchFamily="34" charset="0"/>
              </a:rPr>
              <a:t>This is a sample payment plan that takes into account an average client of 40 WSE,  a conservative $1000 annual admin fee per WSE, and an average commission of 20%.</a:t>
            </a:r>
          </a:p>
          <a:p>
            <a:pPr rtl="0" fontAlgn="base"/>
            <a:endParaRPr lang="en-US" sz="1000" b="0" i="0" u="none" strike="noStrike" kern="1200">
              <a:solidFill>
                <a:schemeClr val="tx1"/>
              </a:solidFill>
              <a:effectLst/>
              <a:latin typeface="Arial" panose="020B0604020202020204" pitchFamily="34" charset="0"/>
              <a:ea typeface="+mn-ea"/>
              <a:cs typeface="Arial" panose="020B0604020202020204" pitchFamily="34" charset="0"/>
            </a:endParaRPr>
          </a:p>
          <a:p>
            <a:pPr rtl="0" fontAlgn="base"/>
            <a:r>
              <a:rPr lang="en-US" sz="1000" b="0" i="0" u="none" strike="noStrike" kern="1200">
                <a:solidFill>
                  <a:schemeClr val="tx1"/>
                </a:solidFill>
                <a:effectLst/>
                <a:latin typeface="Arial" panose="020B0604020202020204" pitchFamily="34" charset="0"/>
                <a:ea typeface="+mn-ea"/>
                <a:cs typeface="Arial" panose="020B0604020202020204" pitchFamily="34" charset="0"/>
              </a:rPr>
              <a:t>At the top we took 40 employees x $1000 per WSE = $40,000 annual admin fee x 20% average commission = $8,000 annualized commissions.</a:t>
            </a:r>
          </a:p>
          <a:p>
            <a:pPr rtl="0" fontAlgn="base"/>
            <a:endParaRPr lang="en-US" sz="1000" b="0" i="0" u="none" strike="noStrike" kern="1200">
              <a:solidFill>
                <a:schemeClr val="tx1"/>
              </a:solidFill>
              <a:effectLst/>
              <a:latin typeface="Arial" panose="020B0604020202020204" pitchFamily="34" charset="0"/>
              <a:ea typeface="+mn-ea"/>
              <a:cs typeface="Arial" panose="020B0604020202020204" pitchFamily="34" charset="0"/>
            </a:endParaRPr>
          </a:p>
          <a:p>
            <a:pPr rtl="0" fontAlgn="base"/>
            <a:r>
              <a:rPr lang="en-US" sz="1000" b="0" i="0" u="none" strike="noStrike" kern="1200">
                <a:solidFill>
                  <a:schemeClr val="tx1"/>
                </a:solidFill>
                <a:effectLst/>
                <a:latin typeface="Arial" panose="020B0604020202020204" pitchFamily="34" charset="0"/>
                <a:ea typeface="+mn-ea"/>
                <a:cs typeface="Arial" panose="020B0604020202020204" pitchFamily="34" charset="0"/>
              </a:rPr>
              <a:t>If we close an average of 40 WSE per quarter which is very conservative, you can see how it starts adding up.</a:t>
            </a:r>
          </a:p>
          <a:p>
            <a:pPr rtl="0" fontAlgn="base"/>
            <a:endParaRPr lang="en-US" sz="1000" b="0" i="0" u="none" strike="noStrike" kern="1200">
              <a:solidFill>
                <a:schemeClr val="tx1"/>
              </a:solidFill>
              <a:effectLst/>
              <a:latin typeface="Arial" panose="020B0604020202020204" pitchFamily="34" charset="0"/>
              <a:ea typeface="+mn-ea"/>
              <a:cs typeface="Arial" panose="020B0604020202020204" pitchFamily="34" charset="0"/>
            </a:endParaRPr>
          </a:p>
          <a:p>
            <a:pPr rtl="0" fontAlgn="base"/>
            <a:r>
              <a:rPr lang="en-US" sz="1000" b="0" i="0" u="none" strike="noStrike" kern="1200">
                <a:solidFill>
                  <a:schemeClr val="tx1"/>
                </a:solidFill>
                <a:effectLst/>
                <a:latin typeface="Arial" panose="020B0604020202020204" pitchFamily="34" charset="0"/>
                <a:ea typeface="+mn-ea"/>
                <a:cs typeface="Arial" panose="020B0604020202020204" pitchFamily="34" charset="0"/>
              </a:rPr>
              <a:t>If at year 2 we increased to 85 WSE per quarter which is still conservative, at only 28 employees per month, you can easily reach 6 figures at end of year 2.</a:t>
            </a:r>
          </a:p>
          <a:p>
            <a:pPr rtl="0" fontAlgn="base"/>
            <a:endParaRPr lang="en-US" sz="1000" b="0" i="0" u="none" strike="noStrike" kern="1200">
              <a:solidFill>
                <a:schemeClr val="tx1"/>
              </a:solidFill>
              <a:effectLst/>
              <a:latin typeface="Arial" panose="020B0604020202020204" pitchFamily="34" charset="0"/>
              <a:ea typeface="+mn-ea"/>
              <a:cs typeface="Arial" panose="020B0604020202020204" pitchFamily="34" charset="0"/>
            </a:endParaRPr>
          </a:p>
          <a:p>
            <a:pPr rtl="0" fontAlgn="base"/>
            <a:r>
              <a:rPr lang="en-US" sz="1000" b="0" i="0" u="none" strike="noStrike" kern="1200">
                <a:solidFill>
                  <a:schemeClr val="tx1"/>
                </a:solidFill>
                <a:effectLst/>
                <a:latin typeface="Arial" panose="020B0604020202020204" pitchFamily="34" charset="0"/>
                <a:ea typeface="+mn-ea"/>
                <a:cs typeface="Arial" panose="020B0604020202020204" pitchFamily="34" charset="0"/>
              </a:rPr>
              <a:t>Optional P&amp;C broker: with attachments being paid at 25% this can quickly add up.</a:t>
            </a:r>
          </a:p>
          <a:p>
            <a:pPr rtl="0" fontAlgn="base"/>
            <a:r>
              <a:rPr lang="en-US" sz="1000" b="0" i="0" u="none" strike="noStrike" kern="1200">
                <a:solidFill>
                  <a:schemeClr val="tx1"/>
                </a:solidFill>
                <a:effectLst/>
                <a:latin typeface="Arial" panose="020B0604020202020204" pitchFamily="34" charset="0"/>
                <a:ea typeface="+mn-ea"/>
                <a:cs typeface="Arial" panose="020B0604020202020204" pitchFamily="34" charset="0"/>
              </a:rPr>
              <a:t>Optional H&amp;B broker: with attachments being paid at 30% this can quickly add up. </a:t>
            </a:r>
          </a:p>
          <a:p>
            <a:pPr rtl="0" fontAlgn="base"/>
            <a:endParaRPr lang="en-US" sz="10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16</a:t>
            </a:fld>
            <a:endParaRPr lang="en-US"/>
          </a:p>
        </p:txBody>
      </p:sp>
    </p:spTree>
    <p:extLst>
      <p:ext uri="{BB962C8B-B14F-4D97-AF65-F5344CB8AC3E}">
        <p14:creationId xmlns:p14="http://schemas.microsoft.com/office/powerpoint/2010/main" val="3639515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rtl="0" fontAlgn="base"/>
            <a:r>
              <a:rPr lang="en-US" sz="1000" b="1" i="0" u="none" strike="noStrike" kern="1200">
                <a:solidFill>
                  <a:schemeClr val="tx1"/>
                </a:solidFill>
                <a:effectLst/>
                <a:latin typeface="Arial" panose="020B0604020202020204" pitchFamily="34" charset="0"/>
                <a:ea typeface="+mn-ea"/>
                <a:cs typeface="Arial" panose="020B0604020202020204" pitchFamily="34" charset="0"/>
              </a:rPr>
              <a:t>Let me show you how we can strategize towards your goals with our channel partner calculator.  </a:t>
            </a:r>
          </a:p>
          <a:p>
            <a:pPr rtl="0" fontAlgn="base"/>
            <a:r>
              <a:rPr lang="en-US" sz="1000" b="1" i="0" u="none" strike="noStrike" kern="1200">
                <a:solidFill>
                  <a:schemeClr val="tx1"/>
                </a:solidFill>
                <a:effectLst/>
                <a:latin typeface="Arial" panose="020B0604020202020204" pitchFamily="34" charset="0"/>
                <a:ea typeface="+mn-ea"/>
                <a:cs typeface="Arial" panose="020B0604020202020204" pitchFamily="34" charset="0"/>
              </a:rPr>
              <a:t>We can also look at commissions for particular deals.</a:t>
            </a:r>
          </a:p>
          <a:p>
            <a:pPr rtl="0" fontAlgn="base"/>
            <a:endParaRPr lang="en-US" sz="1000" b="1" i="0" u="none" strike="noStrike" kern="1200">
              <a:solidFill>
                <a:schemeClr val="tx1"/>
              </a:solidFill>
              <a:effectLst/>
              <a:latin typeface="Arial" panose="020B0604020202020204" pitchFamily="34" charset="0"/>
              <a:ea typeface="+mn-ea"/>
              <a:cs typeface="Arial" panose="020B0604020202020204" pitchFamily="34" charset="0"/>
            </a:endParaRPr>
          </a:p>
          <a:p>
            <a:pPr rtl="0" fontAlgn="base"/>
            <a:r>
              <a:rPr lang="en-US" sz="1000" b="1" i="0" u="none" strike="noStrike" kern="1200">
                <a:solidFill>
                  <a:schemeClr val="tx1"/>
                </a:solidFill>
                <a:effectLst/>
                <a:latin typeface="Arial" panose="020B0604020202020204" pitchFamily="34" charset="0"/>
                <a:ea typeface="+mn-ea"/>
                <a:cs typeface="Arial" panose="020B0604020202020204" pitchFamily="34" charset="0"/>
              </a:rPr>
              <a:t>Link into calculator if possible</a:t>
            </a:r>
          </a:p>
        </p:txBody>
      </p:sp>
      <p:sp>
        <p:nvSpPr>
          <p:cNvPr id="4" name="Slide Number Placeholder 3"/>
          <p:cNvSpPr>
            <a:spLocks noGrp="1"/>
          </p:cNvSpPr>
          <p:nvPr>
            <p:ph type="sldNum" sz="quarter" idx="5"/>
          </p:nvPr>
        </p:nvSpPr>
        <p:spPr/>
        <p:txBody>
          <a:bodyPr/>
          <a:lstStyle/>
          <a:p>
            <a:fld id="{C3BA1CBE-3786-44D6-8821-E746C22D7333}" type="slidenum">
              <a:rPr lang="en-US" smtClean="0"/>
              <a:t>17</a:t>
            </a:fld>
            <a:endParaRPr lang="en-US"/>
          </a:p>
        </p:txBody>
      </p:sp>
    </p:spTree>
    <p:extLst>
      <p:ext uri="{BB962C8B-B14F-4D97-AF65-F5344CB8AC3E}">
        <p14:creationId xmlns:p14="http://schemas.microsoft.com/office/powerpoint/2010/main" val="4151908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I would like to discuss how we get started. </a:t>
            </a:r>
          </a:p>
        </p:txBody>
      </p:sp>
      <p:sp>
        <p:nvSpPr>
          <p:cNvPr id="4" name="Slide Number Placeholder 3"/>
          <p:cNvSpPr>
            <a:spLocks noGrp="1"/>
          </p:cNvSpPr>
          <p:nvPr>
            <p:ph type="sldNum" sz="quarter" idx="5"/>
          </p:nvPr>
        </p:nvSpPr>
        <p:spPr/>
        <p:txBody>
          <a:bodyPr/>
          <a:lstStyle/>
          <a:p>
            <a:fld id="{B95DB35F-1258-CE4C-B36E-D4C44CF434B8}" type="slidenum">
              <a:rPr lang="en-US" smtClean="0"/>
              <a:pPr/>
              <a:t>18</a:t>
            </a:fld>
            <a:endParaRPr lang="en-US"/>
          </a:p>
        </p:txBody>
      </p:sp>
    </p:spTree>
    <p:extLst>
      <p:ext uri="{BB962C8B-B14F-4D97-AF65-F5344CB8AC3E}">
        <p14:creationId xmlns:p14="http://schemas.microsoft.com/office/powerpoint/2010/main" val="3500264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rtl="0" fontAlgn="base"/>
            <a:r>
              <a:rPr lang="en-US" sz="1000" b="1" i="0" u="none" strike="noStrike" kern="1200">
                <a:solidFill>
                  <a:schemeClr val="tx1"/>
                </a:solidFill>
                <a:effectLst/>
                <a:latin typeface="Arial" panose="020B0604020202020204" pitchFamily="34" charset="0"/>
                <a:ea typeface="+mn-ea"/>
                <a:cs typeface="Arial" panose="020B0604020202020204" pitchFamily="34" charset="0"/>
              </a:rPr>
              <a:t>The first thing we need to do is set our meeting calendar. </a:t>
            </a:r>
          </a:p>
          <a:p>
            <a:pPr rtl="0" fontAlgn="base"/>
            <a:r>
              <a:rPr lang="en-US" sz="1000" b="1" i="0" u="none" strike="noStrike" kern="1200">
                <a:solidFill>
                  <a:schemeClr val="tx1"/>
                </a:solidFill>
                <a:effectLst/>
                <a:latin typeface="Arial" panose="020B0604020202020204" pitchFamily="34" charset="0"/>
                <a:ea typeface="+mn-ea"/>
                <a:cs typeface="Arial" panose="020B0604020202020204" pitchFamily="34" charset="0"/>
              </a:rPr>
              <a:t>Let’s work through the calculator to set our business goals.</a:t>
            </a:r>
          </a:p>
          <a:p>
            <a:pPr rtl="0" fontAlgn="base"/>
            <a:r>
              <a:rPr lang="en-US" sz="1000" b="1" i="0" u="none" strike="noStrike" kern="1200">
                <a:solidFill>
                  <a:schemeClr val="tx1"/>
                </a:solidFill>
                <a:effectLst/>
                <a:latin typeface="Arial" panose="020B0604020202020204" pitchFamily="34" charset="0"/>
                <a:ea typeface="+mn-ea"/>
                <a:cs typeface="Arial" panose="020B0604020202020204" pitchFamily="34" charset="0"/>
              </a:rPr>
              <a:t>The best way to learn our process is to work through a referral,  I would love to have you sit in the discovery meeting, help gather underwriting documents,  and participate in the proposal presentation.  </a:t>
            </a:r>
          </a:p>
          <a:p>
            <a:pPr rtl="0" fontAlgn="base"/>
            <a:r>
              <a:rPr lang="en-US" sz="1000" b="1" i="0" u="none" strike="noStrike" kern="1200">
                <a:solidFill>
                  <a:schemeClr val="tx1"/>
                </a:solidFill>
                <a:effectLst/>
                <a:latin typeface="Arial" panose="020B0604020202020204" pitchFamily="34" charset="0"/>
                <a:ea typeface="+mn-ea"/>
                <a:cs typeface="Arial" panose="020B0604020202020204" pitchFamily="34" charset="0"/>
              </a:rPr>
              <a:t>We also have additional tools and resources to support your conversations with your clients. </a:t>
            </a:r>
          </a:p>
        </p:txBody>
      </p:sp>
      <p:sp>
        <p:nvSpPr>
          <p:cNvPr id="4" name="Slide Number Placeholder 3"/>
          <p:cNvSpPr>
            <a:spLocks noGrp="1"/>
          </p:cNvSpPr>
          <p:nvPr>
            <p:ph type="sldNum" sz="quarter" idx="5"/>
          </p:nvPr>
        </p:nvSpPr>
        <p:spPr/>
        <p:txBody>
          <a:bodyPr/>
          <a:lstStyle/>
          <a:p>
            <a:fld id="{C3BA1CBE-3786-44D6-8821-E746C22D7333}" type="slidenum">
              <a:rPr lang="en-US" smtClean="0"/>
              <a:t>19</a:t>
            </a:fld>
            <a:endParaRPr lang="en-US"/>
          </a:p>
        </p:txBody>
      </p:sp>
    </p:spTree>
    <p:extLst>
      <p:ext uri="{BB962C8B-B14F-4D97-AF65-F5344CB8AC3E}">
        <p14:creationId xmlns:p14="http://schemas.microsoft.com/office/powerpoint/2010/main" val="1625456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r>
              <a:rPr lang="en-US" sz="1400"/>
              <a:t>Rep Notes:</a:t>
            </a:r>
          </a:p>
          <a:p>
            <a:endParaRPr lang="en-US" sz="1400"/>
          </a:p>
          <a:p>
            <a:r>
              <a:rPr lang="en-US" sz="1400"/>
              <a:t>So today, let’s: </a:t>
            </a:r>
          </a:p>
          <a:p>
            <a:endParaRPr lang="en-US" sz="1400">
              <a:cs typeface="Calibri"/>
            </a:endParaRPr>
          </a:p>
          <a:p>
            <a:pPr marL="173990" indent="-173990">
              <a:buFont typeface="Arial,Sans-Serif"/>
              <a:buChar char="•"/>
            </a:pPr>
            <a:r>
              <a:rPr lang="en-US" sz="1400"/>
              <a:t>Explore your business goals and objectives</a:t>
            </a:r>
          </a:p>
          <a:p>
            <a:pPr marL="173990" indent="-173990">
              <a:buFont typeface="Arial,Sans-Serif"/>
              <a:buChar char="•"/>
            </a:pPr>
            <a:r>
              <a:rPr lang="en-US" sz="1400"/>
              <a:t>Discuss the power of Paychex</a:t>
            </a:r>
          </a:p>
          <a:p>
            <a:pPr marL="173990" indent="-173990">
              <a:buFont typeface="Arial,Sans-Serif"/>
              <a:buChar char="•"/>
            </a:pPr>
            <a:r>
              <a:rPr lang="en-US" sz="1400">
                <a:cs typeface="Calibri" panose="020F0502020204030204"/>
              </a:rPr>
              <a:t>Review the opportunity we have to partner</a:t>
            </a:r>
          </a:p>
          <a:p>
            <a:pPr marL="173990" indent="-173990">
              <a:buFont typeface="Arial,Sans-Serif"/>
              <a:buChar char="•"/>
            </a:pPr>
            <a:r>
              <a:rPr lang="en-US" sz="1400">
                <a:cs typeface="Calibri" panose="020F0502020204030204"/>
              </a:rPr>
              <a:t>Review our tools and resources available to your clients</a:t>
            </a:r>
          </a:p>
          <a:p>
            <a:pPr marL="173990" indent="-173990">
              <a:buFont typeface="Arial,Sans-Serif"/>
              <a:buChar char="•"/>
            </a:pPr>
            <a:r>
              <a:rPr lang="en-US" sz="1400"/>
              <a:t>Is there anything else you would like to cover?</a:t>
            </a:r>
            <a:endParaRPr lang="en-US" sz="1400">
              <a:cs typeface="Calibri"/>
            </a:endParaRPr>
          </a:p>
          <a:p>
            <a:pPr marL="0" indent="0">
              <a:buFont typeface="Arial,Sans-Serif"/>
              <a:buNone/>
            </a:pPr>
            <a:endParaRPr lang="en-US" sz="1400">
              <a:cs typeface="Calibri"/>
            </a:endParaRPr>
          </a:p>
          <a:p>
            <a:pPr rtl="0" fontAlgn="base"/>
            <a:endParaRPr lang="en-US" sz="10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2</a:t>
            </a:fld>
            <a:endParaRPr lang="en-US"/>
          </a:p>
        </p:txBody>
      </p:sp>
    </p:spTree>
    <p:extLst>
      <p:ext uri="{BB962C8B-B14F-4D97-AF65-F5344CB8AC3E}">
        <p14:creationId xmlns:p14="http://schemas.microsoft.com/office/powerpoint/2010/main" val="410796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rtl="0" fontAlgn="base"/>
            <a:r>
              <a:rPr lang="en-US" sz="1000" b="0" i="0" u="none" strike="noStrike" kern="1200">
                <a:solidFill>
                  <a:schemeClr val="tx1"/>
                </a:solidFill>
                <a:effectLst/>
                <a:latin typeface="Arial" panose="020B0604020202020204" pitchFamily="34" charset="0"/>
                <a:ea typeface="+mn-ea"/>
                <a:cs typeface="Arial" panose="020B0604020202020204" pitchFamily="34" charset="0"/>
              </a:rPr>
              <a:t>Spend time speaking to this slide. </a:t>
            </a:r>
          </a:p>
          <a:p>
            <a:pPr rtl="0" fontAlgn="base"/>
            <a:endParaRPr lang="en-US" sz="1000" b="0" i="0" u="none" strike="noStrike" kern="1200">
              <a:solidFill>
                <a:schemeClr val="tx1"/>
              </a:solidFill>
              <a:effectLst/>
              <a:latin typeface="Arial" panose="020B0604020202020204" pitchFamily="34" charset="0"/>
              <a:ea typeface="+mn-ea"/>
              <a:cs typeface="Arial" panose="020B0604020202020204" pitchFamily="34" charset="0"/>
            </a:endParaRPr>
          </a:p>
          <a:p>
            <a:pPr rtl="0" fontAlgn="base"/>
            <a:r>
              <a:rPr lang="en-US" sz="1000" b="0" i="0" u="none" strike="noStrike" kern="1200">
                <a:solidFill>
                  <a:schemeClr val="tx1"/>
                </a:solidFill>
                <a:effectLst/>
                <a:latin typeface="Arial" panose="020B0604020202020204" pitchFamily="34" charset="0"/>
                <a:ea typeface="+mn-ea"/>
                <a:cs typeface="Arial" panose="020B0604020202020204" pitchFamily="34" charset="0"/>
              </a:rPr>
              <a:t>Here are some key indicators of an ideal PEO client.  Understanding these indicators will help you identify your clients needs and be proactive in introducing them to the Paychex HR Solution before a competitor calls on your client. </a:t>
            </a:r>
          </a:p>
          <a:p>
            <a:pPr rtl="0" fontAlgn="base"/>
            <a:r>
              <a:rPr lang="en-US" sz="1000" b="0" i="0" u="none" strike="noStrike" kern="1200">
                <a:solidFill>
                  <a:schemeClr val="tx1"/>
                </a:solidFill>
                <a:effectLst/>
                <a:latin typeface="Arial" panose="020B0604020202020204" pitchFamily="34" charset="0"/>
                <a:ea typeface="+mn-ea"/>
                <a:cs typeface="Arial" panose="020B0604020202020204" pitchFamily="34" charset="0"/>
              </a:rPr>
              <a:t>Being proactive in today’s competitive environment sets you apart and the Paychex HR solution allows you to enhance your offerings to your clients. </a:t>
            </a:r>
          </a:p>
        </p:txBody>
      </p:sp>
      <p:sp>
        <p:nvSpPr>
          <p:cNvPr id="4" name="Slide Number Placeholder 3"/>
          <p:cNvSpPr>
            <a:spLocks noGrp="1"/>
          </p:cNvSpPr>
          <p:nvPr>
            <p:ph type="sldNum" sz="quarter" idx="5"/>
          </p:nvPr>
        </p:nvSpPr>
        <p:spPr/>
        <p:txBody>
          <a:bodyPr/>
          <a:lstStyle/>
          <a:p>
            <a:fld id="{C3BA1CBE-3786-44D6-8821-E746C22D7333}" type="slidenum">
              <a:rPr lang="en-US" smtClean="0"/>
              <a:t>20</a:t>
            </a:fld>
            <a:endParaRPr lang="en-US"/>
          </a:p>
        </p:txBody>
      </p:sp>
    </p:spTree>
    <p:extLst>
      <p:ext uri="{BB962C8B-B14F-4D97-AF65-F5344CB8AC3E}">
        <p14:creationId xmlns:p14="http://schemas.microsoft.com/office/powerpoint/2010/main" val="2035742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rtl="0" fontAlgn="base"/>
            <a:r>
              <a:rPr lang="en-US" sz="1000" b="0" i="0" u="none" strike="noStrike" kern="1200">
                <a:solidFill>
                  <a:schemeClr val="tx1"/>
                </a:solidFill>
                <a:effectLst/>
                <a:latin typeface="Arial" panose="020B0604020202020204" pitchFamily="34" charset="0"/>
                <a:ea typeface="+mn-ea"/>
                <a:cs typeface="Arial" panose="020B0604020202020204" pitchFamily="34" charset="0"/>
              </a:rPr>
              <a:t>Here are sample talk tracks to help you introduce us to your clients. </a:t>
            </a:r>
          </a:p>
        </p:txBody>
      </p:sp>
      <p:sp>
        <p:nvSpPr>
          <p:cNvPr id="4" name="Slide Number Placeholder 3"/>
          <p:cNvSpPr>
            <a:spLocks noGrp="1"/>
          </p:cNvSpPr>
          <p:nvPr>
            <p:ph type="sldNum" sz="quarter" idx="5"/>
          </p:nvPr>
        </p:nvSpPr>
        <p:spPr/>
        <p:txBody>
          <a:bodyPr/>
          <a:lstStyle/>
          <a:p>
            <a:fld id="{C3BA1CBE-3786-44D6-8821-E746C22D7333}" type="slidenum">
              <a:rPr lang="en-US" smtClean="0"/>
              <a:t>21</a:t>
            </a:fld>
            <a:endParaRPr lang="en-US"/>
          </a:p>
        </p:txBody>
      </p:sp>
    </p:spTree>
    <p:extLst>
      <p:ext uri="{BB962C8B-B14F-4D97-AF65-F5344CB8AC3E}">
        <p14:creationId xmlns:p14="http://schemas.microsoft.com/office/powerpoint/2010/main" val="30805865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a:t>(Sales to discuss) This is a quick review of our RFP submission process</a:t>
            </a:r>
          </a:p>
        </p:txBody>
      </p:sp>
      <p:sp>
        <p:nvSpPr>
          <p:cNvPr id="4" name="Slide Number Placeholder 3"/>
          <p:cNvSpPr>
            <a:spLocks noGrp="1"/>
          </p:cNvSpPr>
          <p:nvPr>
            <p:ph type="sldNum" sz="quarter" idx="5"/>
          </p:nvPr>
        </p:nvSpPr>
        <p:spPr/>
        <p:txBody>
          <a:bodyPr/>
          <a:lstStyle/>
          <a:p>
            <a:fld id="{C3BA1CBE-3786-44D6-8821-E746C22D7333}" type="slidenum">
              <a:rPr lang="en-US" smtClean="0"/>
              <a:t>22</a:t>
            </a:fld>
            <a:endParaRPr lang="en-US"/>
          </a:p>
        </p:txBody>
      </p:sp>
    </p:spTree>
    <p:extLst>
      <p:ext uri="{BB962C8B-B14F-4D97-AF65-F5344CB8AC3E}">
        <p14:creationId xmlns:p14="http://schemas.microsoft.com/office/powerpoint/2010/main" val="3274593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additional tools and resources to help you communicate our new partnership to your clients. </a:t>
            </a:r>
          </a:p>
        </p:txBody>
      </p:sp>
      <p:sp>
        <p:nvSpPr>
          <p:cNvPr id="4" name="Slide Number Placeholder 3"/>
          <p:cNvSpPr>
            <a:spLocks noGrp="1"/>
          </p:cNvSpPr>
          <p:nvPr>
            <p:ph type="sldNum" sz="quarter" idx="5"/>
          </p:nvPr>
        </p:nvSpPr>
        <p:spPr/>
        <p:txBody>
          <a:bodyPr/>
          <a:lstStyle/>
          <a:p>
            <a:fld id="{B95DB35F-1258-CE4C-B36E-D4C44CF434B8}" type="slidenum">
              <a:rPr lang="en-US" smtClean="0"/>
              <a:pPr/>
              <a:t>23</a:t>
            </a:fld>
            <a:endParaRPr lang="en-US"/>
          </a:p>
        </p:txBody>
      </p:sp>
    </p:spTree>
    <p:extLst>
      <p:ext uri="{BB962C8B-B14F-4D97-AF65-F5344CB8AC3E}">
        <p14:creationId xmlns:p14="http://schemas.microsoft.com/office/powerpoint/2010/main" val="1603071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a:t>We offer marketing flyers that can be co branded by adding your logo.  We can also provide content and support for any newsletters, webinars and events you may have within your organization.  Here is an example of our Hotel flyer we have many vertical flyers, such as technology, education and </a:t>
            </a:r>
            <a:r>
              <a:rPr lang="en-US" sz="1400" err="1"/>
              <a:t>hospitatlity</a:t>
            </a:r>
            <a:r>
              <a:rPr lang="en-US" sz="1400"/>
              <a:t>. </a:t>
            </a:r>
          </a:p>
        </p:txBody>
      </p:sp>
      <p:sp>
        <p:nvSpPr>
          <p:cNvPr id="4" name="Slide Number Placeholder 3"/>
          <p:cNvSpPr>
            <a:spLocks noGrp="1"/>
          </p:cNvSpPr>
          <p:nvPr>
            <p:ph type="sldNum" sz="quarter" idx="5"/>
          </p:nvPr>
        </p:nvSpPr>
        <p:spPr/>
        <p:txBody>
          <a:bodyPr/>
          <a:lstStyle/>
          <a:p>
            <a:fld id="{C3BA1CBE-3786-44D6-8821-E746C22D7333}" type="slidenum">
              <a:rPr lang="en-US" smtClean="0"/>
              <a:t>24</a:t>
            </a:fld>
            <a:endParaRPr lang="en-US"/>
          </a:p>
        </p:txBody>
      </p:sp>
    </p:spTree>
    <p:extLst>
      <p:ext uri="{BB962C8B-B14F-4D97-AF65-F5344CB8AC3E}">
        <p14:creationId xmlns:p14="http://schemas.microsoft.com/office/powerpoint/2010/main" val="3047582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a:t>With your welcome letter you received a link to the channel partner portal where you will find the calculator, all of our vertical flyers,  as well as this channel partner playbook. </a:t>
            </a:r>
          </a:p>
        </p:txBody>
      </p:sp>
      <p:sp>
        <p:nvSpPr>
          <p:cNvPr id="4" name="Slide Number Placeholder 3"/>
          <p:cNvSpPr>
            <a:spLocks noGrp="1"/>
          </p:cNvSpPr>
          <p:nvPr>
            <p:ph type="sldNum" sz="quarter" idx="5"/>
          </p:nvPr>
        </p:nvSpPr>
        <p:spPr/>
        <p:txBody>
          <a:bodyPr/>
          <a:lstStyle/>
          <a:p>
            <a:fld id="{C3BA1CBE-3786-44D6-8821-E746C22D7333}" type="slidenum">
              <a:rPr lang="en-US" smtClean="0"/>
              <a:t>25</a:t>
            </a:fld>
            <a:endParaRPr lang="en-US"/>
          </a:p>
        </p:txBody>
      </p:sp>
    </p:spTree>
    <p:extLst>
      <p:ext uri="{BB962C8B-B14F-4D97-AF65-F5344CB8AC3E}">
        <p14:creationId xmlns:p14="http://schemas.microsoft.com/office/powerpoint/2010/main" val="1719632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a:t>As you can see Paychex is making you a priority by investing in a dedicated team that supports our partnerships.   If you have any general questions regarding the program,  please email peo_channelpartners@paychex.com</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400"/>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400"/>
          </a:p>
        </p:txBody>
      </p:sp>
      <p:sp>
        <p:nvSpPr>
          <p:cNvPr id="4" name="Slide Number Placeholder 3"/>
          <p:cNvSpPr>
            <a:spLocks noGrp="1"/>
          </p:cNvSpPr>
          <p:nvPr>
            <p:ph type="sldNum" sz="quarter" idx="5"/>
          </p:nvPr>
        </p:nvSpPr>
        <p:spPr/>
        <p:txBody>
          <a:bodyPr/>
          <a:lstStyle/>
          <a:p>
            <a:fld id="{C3BA1CBE-3786-44D6-8821-E746C22D7333}" type="slidenum">
              <a:rPr lang="en-US" smtClean="0"/>
              <a:t>26</a:t>
            </a:fld>
            <a:endParaRPr lang="en-US"/>
          </a:p>
        </p:txBody>
      </p:sp>
    </p:spTree>
    <p:extLst>
      <p:ext uri="{BB962C8B-B14F-4D97-AF65-F5344CB8AC3E}">
        <p14:creationId xmlns:p14="http://schemas.microsoft.com/office/powerpoint/2010/main" val="8890287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r>
              <a:rPr lang="en-US" sz="1400">
                <a:latin typeface="Calibri"/>
                <a:cs typeface="Calibri"/>
              </a:rPr>
              <a:t>Here is a detailed breakout of how we might guide a client to either Flex or Prism as a HCM platform.</a:t>
            </a:r>
          </a:p>
          <a:p>
            <a:pPr rtl="0" fontAlgn="base"/>
            <a:endParaRPr lang="en-US" sz="10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28</a:t>
            </a:fld>
            <a:endParaRPr lang="en-US"/>
          </a:p>
        </p:txBody>
      </p:sp>
    </p:spTree>
    <p:extLst>
      <p:ext uri="{BB962C8B-B14F-4D97-AF65-F5344CB8AC3E}">
        <p14:creationId xmlns:p14="http://schemas.microsoft.com/office/powerpoint/2010/main" val="3766435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r>
              <a:rPr lang="en-US" sz="1400"/>
              <a:t>Rep Notes:</a:t>
            </a:r>
          </a:p>
          <a:p>
            <a:endParaRPr lang="en-US" sz="1400"/>
          </a:p>
          <a:p>
            <a:pPr marL="171450" indent="-171450">
              <a:buFont typeface="Arial" panose="020B0604020202020204" pitchFamily="34" charset="0"/>
              <a:buChar char="•"/>
            </a:pPr>
            <a:r>
              <a:rPr lang="en-US" sz="1400"/>
              <a:t>Every business benefits from expertise and proactive support</a:t>
            </a:r>
            <a:endParaRPr lang="en-US" sz="1400">
              <a:ea typeface="Calibri"/>
              <a:cs typeface="Calibri"/>
            </a:endParaRPr>
          </a:p>
          <a:p>
            <a:pPr marL="171450" indent="-171450">
              <a:buFont typeface="Arial" panose="020B0604020202020204" pitchFamily="34" charset="0"/>
              <a:buChar char="•"/>
            </a:pPr>
            <a:r>
              <a:rPr lang="en-US" sz="1400"/>
              <a:t>Your client will get assigned a dedicated HR professional – that person will proactively help assess your HR needs, offer advice and solutions, and help with how to manage employees strategically and day to day</a:t>
            </a:r>
          </a:p>
          <a:p>
            <a:pPr marL="171450" indent="-171450">
              <a:buFont typeface="Arial" panose="020B0604020202020204" pitchFamily="34" charset="0"/>
              <a:buChar char="•"/>
            </a:pPr>
            <a:r>
              <a:rPr lang="en-US" sz="1400"/>
              <a:t>You mentioned your clients [have no HR manager / do it all yourself / have an office manager who handles it / have a small HR staff] – your HR Professional will be able to fill the gaps and support you and your team</a:t>
            </a:r>
            <a:endParaRPr lang="en-US" sz="1400">
              <a:ea typeface="Calibri"/>
              <a:cs typeface="Calibri"/>
            </a:endParaRPr>
          </a:p>
          <a:p>
            <a:pPr marL="171450" indent="-171450">
              <a:buFont typeface="Arial" panose="020B0604020202020204" pitchFamily="34" charset="0"/>
              <a:buChar char="•"/>
            </a:pPr>
            <a:r>
              <a:rPr lang="en-US" sz="1400"/>
              <a:t>Paychex also has a huge team of specialists supporting the HR professional and you – compliance </a:t>
            </a:r>
            <a:r>
              <a:rPr lang="en-US" sz="1400" b="0"/>
              <a:t>professionals </a:t>
            </a:r>
            <a:r>
              <a:rPr lang="en-US" sz="1400"/>
              <a:t>monitoring federal and state laws and regulations, safety experts to support you with OSHA requirements and benefits and payroll specialists to keep your team supported</a:t>
            </a:r>
            <a:endParaRPr lang="en-US" sz="1400" b="0" i="0" kern="1200">
              <a:solidFill>
                <a:schemeClr val="tx1"/>
              </a:solidFill>
              <a:effectLst/>
              <a:latin typeface="Arial" panose="020B0604020202020204" pitchFamily="34" charset="0"/>
              <a:ea typeface="+mn-ea"/>
              <a:cs typeface="+mn-cs"/>
            </a:endParaRPr>
          </a:p>
          <a:p>
            <a:pPr rtl="0" fontAlgn="base"/>
            <a:endParaRPr lang="en-US" sz="14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29</a:t>
            </a:fld>
            <a:endParaRPr lang="en-US"/>
          </a:p>
        </p:txBody>
      </p:sp>
    </p:spTree>
    <p:extLst>
      <p:ext uri="{BB962C8B-B14F-4D97-AF65-F5344CB8AC3E}">
        <p14:creationId xmlns:p14="http://schemas.microsoft.com/office/powerpoint/2010/main" val="607749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rtl="0" fontAlgn="base"/>
            <a:endParaRPr lang="en-US" sz="10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30</a:t>
            </a:fld>
            <a:endParaRPr lang="en-US"/>
          </a:p>
        </p:txBody>
      </p:sp>
    </p:spTree>
    <p:extLst>
      <p:ext uri="{BB962C8B-B14F-4D97-AF65-F5344CB8AC3E}">
        <p14:creationId xmlns:p14="http://schemas.microsoft.com/office/powerpoint/2010/main" val="1679669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a:solidFill>
                  <a:schemeClr val="tx1"/>
                </a:solidFill>
                <a:effectLst/>
                <a:latin typeface="Arial" panose="020B0604020202020204" pitchFamily="34" charset="0"/>
                <a:ea typeface="+mn-ea"/>
                <a:cs typeface="Arial" panose="020B0604020202020204" pitchFamily="34" charset="0"/>
              </a:rPr>
              <a:t>I realize you have already gone through the prior presentation regarding the Power of Paychex I did want to point a few key differentiators again.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a:solidFill>
                  <a:schemeClr val="tx1"/>
                </a:solidFill>
                <a:effectLst/>
                <a:latin typeface="Arial" panose="020B0604020202020204" pitchFamily="34" charset="0"/>
                <a:ea typeface="+mn-ea"/>
                <a:cs typeface="Arial" panose="020B0604020202020204" pitchFamily="34" charset="0"/>
              </a:rPr>
              <a:t>We have a solution for every client:  PEO, ASO, Payroll, and 401K within a fully integrated platform.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kern="1200">
                <a:solidFill>
                  <a:schemeClr val="tx1"/>
                </a:solidFill>
                <a:effectLst/>
                <a:latin typeface="Arial" panose="020B0604020202020204" pitchFamily="34" charset="0"/>
                <a:ea typeface="+mn-ea"/>
                <a:cs typeface="Arial" panose="020B0604020202020204" pitchFamily="34" charset="0"/>
              </a:rPr>
              <a:t>We also have a channel partner support team with many tools and resources that we will review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i="0"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3</a:t>
            </a:fld>
            <a:endParaRPr lang="en-US"/>
          </a:p>
        </p:txBody>
      </p:sp>
    </p:spTree>
    <p:extLst>
      <p:ext uri="{BB962C8B-B14F-4D97-AF65-F5344CB8AC3E}">
        <p14:creationId xmlns:p14="http://schemas.microsoft.com/office/powerpoint/2010/main" val="2009304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rtl="0" fontAlgn="base"/>
            <a:endParaRPr lang="en-US" sz="10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31</a:t>
            </a:fld>
            <a:endParaRPr lang="en-US"/>
          </a:p>
        </p:txBody>
      </p:sp>
    </p:spTree>
    <p:extLst>
      <p:ext uri="{BB962C8B-B14F-4D97-AF65-F5344CB8AC3E}">
        <p14:creationId xmlns:p14="http://schemas.microsoft.com/office/powerpoint/2010/main" val="3469521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r>
              <a:rPr lang="en-US" b="1"/>
              <a:t>Notes:</a:t>
            </a:r>
          </a:p>
          <a:p>
            <a:endParaRPr lang="en-US"/>
          </a:p>
          <a:p>
            <a:r>
              <a:rPr lang="en-US" b="1"/>
              <a:t>Professional Employer Organizations (PEOs) </a:t>
            </a:r>
            <a:r>
              <a:rPr lang="en-US"/>
              <a:t>is an innovative HR outsourcing model that consolidates and removes tactical non-revenue generating HR functions to a single source, like Paychex. Within this model, we’re also able to provide your clients with robust and competitive benefits at an affordable cost. This approach provides the freedom for our business owners to focus in on their core competencies, so they can execute and exceed their financial goals.</a:t>
            </a:r>
            <a:endParaRPr lang="en-US">
              <a:cs typeface="Arial"/>
            </a:endParaRPr>
          </a:p>
          <a:p>
            <a:r>
              <a:rPr lang="en-US"/>
              <a:t>Paychex PEO provides your clients with the ability to compete at a fortune 500 level as a small business owner.  We make the complex challenges of competing in the market place and providing benefits easy because of our ability to negotiate on their behalf.</a:t>
            </a:r>
            <a:endParaRPr lang="en-US">
              <a:cs typeface="Arial"/>
            </a:endParaRPr>
          </a:p>
          <a:p>
            <a:pPr rtl="0" fontAlgn="base"/>
            <a:endParaRPr lang="en-US" sz="14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32</a:t>
            </a:fld>
            <a:endParaRPr lang="en-US"/>
          </a:p>
        </p:txBody>
      </p:sp>
    </p:spTree>
    <p:extLst>
      <p:ext uri="{BB962C8B-B14F-4D97-AF65-F5344CB8AC3E}">
        <p14:creationId xmlns:p14="http://schemas.microsoft.com/office/powerpoint/2010/main" val="211944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r>
              <a:rPr lang="en-US" sz="1400">
                <a:latin typeface="Calibri"/>
                <a:cs typeface="Calibri"/>
              </a:rPr>
              <a:t>Paychex has a long and meaningful history. Our founder Tom Golisano started Paychex with only $3000 that he borrowed from his sister’s credit card.    Tom knew there was a need for support for smaller payroll clients and he paved the way for Paychex to become the engine that it is today. </a:t>
            </a:r>
          </a:p>
          <a:p>
            <a:pPr rtl="0" fontAlgn="base"/>
            <a:endParaRPr lang="en-US" sz="10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4</a:t>
            </a:fld>
            <a:endParaRPr lang="en-US"/>
          </a:p>
        </p:txBody>
      </p:sp>
    </p:spTree>
    <p:extLst>
      <p:ext uri="{BB962C8B-B14F-4D97-AF65-F5344CB8AC3E}">
        <p14:creationId xmlns:p14="http://schemas.microsoft.com/office/powerpoint/2010/main" val="1926470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r>
              <a:rPr lang="en-US" sz="1400">
                <a:latin typeface="Calibri"/>
                <a:cs typeface="Calibri"/>
              </a:rPr>
              <a:t>Recognizing that HR was becoming more and more important,  Paychex sought out Oasis the largest,  privately owned  PEO in the Industry.   In December 2018 Paychex acquired Oasis making it the 2</a:t>
            </a:r>
            <a:r>
              <a:rPr lang="en-US" sz="1400" baseline="30000">
                <a:latin typeface="Calibri"/>
                <a:cs typeface="Calibri"/>
              </a:rPr>
              <a:t>nd</a:t>
            </a:r>
            <a:r>
              <a:rPr lang="en-US" sz="1400">
                <a:latin typeface="Calibri"/>
                <a:cs typeface="Calibri"/>
              </a:rPr>
              <a:t> largest PEO in the US.   Oasis was rebranded to Paychex HR in 2022 and we currently have over 730,000  PEO clients nationwide.</a:t>
            </a:r>
          </a:p>
          <a:p>
            <a:pPr rtl="0" fontAlgn="base"/>
            <a:endParaRPr lang="en-US" sz="10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5</a:t>
            </a:fld>
            <a:endParaRPr lang="en-US"/>
          </a:p>
        </p:txBody>
      </p:sp>
    </p:spTree>
    <p:extLst>
      <p:ext uri="{BB962C8B-B14F-4D97-AF65-F5344CB8AC3E}">
        <p14:creationId xmlns:p14="http://schemas.microsoft.com/office/powerpoint/2010/main" val="2995766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What is most important to all of us when selecting a new partner or vendor to work with?</a:t>
            </a:r>
          </a:p>
          <a:p>
            <a:pPr lvl="0"/>
            <a:r>
              <a:rPr lang="en-US" sz="1200" kern="1200">
                <a:solidFill>
                  <a:schemeClr val="tx1"/>
                </a:solidFill>
                <a:effectLst/>
                <a:latin typeface="+mn-lt"/>
                <a:ea typeface="+mn-ea"/>
                <a:cs typeface="+mn-cs"/>
              </a:rPr>
              <a:t> There are several factors to consider such as experience, stability and reputation</a:t>
            </a:r>
          </a:p>
          <a:p>
            <a:pPr lvl="0"/>
            <a:r>
              <a:rPr lang="en-US" sz="1200" kern="1200">
                <a:solidFill>
                  <a:schemeClr val="tx1"/>
                </a:solidFill>
                <a:effectLst/>
                <a:latin typeface="+mn-lt"/>
                <a:ea typeface="+mn-ea"/>
                <a:cs typeface="+mn-cs"/>
              </a:rPr>
              <a:t>Making sure you are doing business with someone that can be trusted should be at the top of the list especially since you are trusting us with your clients. </a:t>
            </a:r>
          </a:p>
          <a:p>
            <a:pPr lvl="0"/>
            <a:r>
              <a:rPr lang="en-US" sz="1200" kern="1200">
                <a:solidFill>
                  <a:schemeClr val="tx1"/>
                </a:solidFill>
                <a:effectLst/>
                <a:latin typeface="+mn-lt"/>
                <a:ea typeface="+mn-ea"/>
                <a:cs typeface="+mn-cs"/>
              </a:rPr>
              <a:t>Paychex continues to provide that piece of mind for channel partners and their clients  by being awarded one of the most ethical companies year after year</a:t>
            </a:r>
          </a:p>
          <a:p>
            <a:pPr lvl="0"/>
            <a:r>
              <a:rPr lang="en-US" sz="1200" kern="1200">
                <a:solidFill>
                  <a:schemeClr val="tx1"/>
                </a:solidFill>
                <a:effectLst/>
                <a:latin typeface="+mn-lt"/>
                <a:ea typeface="+mn-ea"/>
                <a:cs typeface="+mn-cs"/>
              </a:rPr>
              <a:t>HR support and guidance is a leading factor for most of our clients, you can see that we provided services to over 1.7 million and it continues to increase daily based on our proactive approach and being the largest HR outsourcer</a:t>
            </a:r>
          </a:p>
          <a:p>
            <a:pPr lvl="0"/>
            <a:r>
              <a:rPr lang="en-US" sz="1200" kern="1200">
                <a:solidFill>
                  <a:schemeClr val="tx1"/>
                </a:solidFill>
                <a:effectLst/>
                <a:latin typeface="+mn-lt"/>
                <a:ea typeface="+mn-ea"/>
                <a:cs typeface="+mn-cs"/>
              </a:rPr>
              <a:t>We continue to make strides with our technology and have been recognized for those technical advances</a:t>
            </a:r>
          </a:p>
          <a:p>
            <a:pPr lvl="0"/>
            <a:r>
              <a:rPr lang="en-US" sz="1200" kern="1200">
                <a:solidFill>
                  <a:schemeClr val="tx1"/>
                </a:solidFill>
                <a:effectLst/>
                <a:latin typeface="+mn-lt"/>
                <a:ea typeface="+mn-ea"/>
                <a:cs typeface="+mn-cs"/>
              </a:rPr>
              <a:t>We become that partner that your clients can rely on.</a:t>
            </a:r>
          </a:p>
          <a:p>
            <a:pPr rtl="0" fontAlgn="base"/>
            <a:endParaRPr lang="en-US" sz="14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6</a:t>
            </a:fld>
            <a:endParaRPr lang="en-US"/>
          </a:p>
        </p:txBody>
      </p:sp>
    </p:spTree>
    <p:extLst>
      <p:ext uri="{BB962C8B-B14F-4D97-AF65-F5344CB8AC3E}">
        <p14:creationId xmlns:p14="http://schemas.microsoft.com/office/powerpoint/2010/main" val="3324648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Arial" panose="020B0604020202020204" pitchFamily="34" charset="0"/>
                <a:cs typeface="Arial" panose="020B0604020202020204" pitchFamily="34" charset="0"/>
              </a:rPr>
              <a:t>Rep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latin typeface="Arial" panose="020B0604020202020204" pitchFamily="34" charset="0"/>
                <a:cs typeface="Arial" panose="020B0604020202020204" pitchFamily="34" charset="0"/>
              </a:rPr>
              <a:t>As you can see Paychex has a record of winning awards. What this means for your clients is two things: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latin typeface="Arial" panose="020B0604020202020204" pitchFamily="34" charset="0"/>
                <a:cs typeface="Arial" panose="020B0604020202020204" pitchFamily="34" charset="0"/>
              </a:rPr>
              <a:t>First you they are partnering with a great company; most importantly, an ethical and financially stable company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a:latin typeface="Arial" panose="020B0604020202020204" pitchFamily="34" charset="0"/>
                <a:cs typeface="Arial" panose="020B0604020202020204" pitchFamily="34" charset="0"/>
              </a:rPr>
              <a:t>Secondly - they are partnering with a company that has the experience, expertise and resources to support your success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a:latin typeface="Arial" panose="020B0604020202020204" pitchFamily="34" charset="0"/>
                <a:cs typeface="Arial" panose="020B0604020202020204" pitchFamily="34" charset="0"/>
              </a:rPr>
              <a:t>We provide an array of benefit options that can be customized for your clients needs along with a dedicated service model that supports your clients short and long-term objectives and overall vision.</a:t>
            </a:r>
          </a:p>
          <a:p>
            <a:pPr rtl="0" fontAlgn="base"/>
            <a:endParaRPr lang="en-US" sz="1400" b="1" i="0" u="none" strike="noStrike" kern="1200">
              <a:solidFill>
                <a:schemeClr val="tx1"/>
              </a:solidFill>
              <a:effectLst/>
              <a:latin typeface="Arial" panose="020B0604020202020204" pitchFamily="34" charset="0"/>
              <a:ea typeface="+mn-ea"/>
              <a:cs typeface="Arial" panose="020B0604020202020204" pitchFamily="34" charset="0"/>
            </a:endParaRPr>
          </a:p>
          <a:p>
            <a:pPr rtl="0" fontAlgn="base"/>
            <a:r>
              <a:rPr lang="en-US" sz="1400" b="0" i="0" u="none" strike="noStrike" kern="1200">
                <a:solidFill>
                  <a:schemeClr val="tx1"/>
                </a:solidFill>
                <a:effectLst/>
                <a:latin typeface="Arial" panose="020B0604020202020204" pitchFamily="34" charset="0"/>
                <a:ea typeface="+mn-ea"/>
                <a:cs typeface="Arial" panose="020B0604020202020204" pitchFamily="34" charset="0"/>
              </a:rPr>
              <a:t>As you can see Paychex was named the best PEO for mid sized businesses by Business News Daily</a:t>
            </a:r>
          </a:p>
          <a:p>
            <a:pPr rtl="0" fontAlgn="base"/>
            <a:r>
              <a:rPr lang="en-US" sz="1400" b="0" i="0" u="none" strike="noStrike" kern="1200">
                <a:solidFill>
                  <a:schemeClr val="tx1"/>
                </a:solidFill>
                <a:effectLst/>
                <a:latin typeface="Arial" panose="020B0604020202020204" pitchFamily="34" charset="0"/>
                <a:ea typeface="+mn-ea"/>
                <a:cs typeface="Arial" panose="020B0604020202020204" pitchFamily="34" charset="0"/>
              </a:rPr>
              <a:t>Additionally, we are the largest recordkeeper of 401k plans in the country.  This is not by accident  as our fully integrated solution is a clean transfer of information.</a:t>
            </a:r>
          </a:p>
          <a:p>
            <a:pPr rtl="0" fontAlgn="base"/>
            <a:r>
              <a:rPr lang="en-US" sz="1400" b="0" i="0" u="none" strike="noStrike" kern="1200">
                <a:solidFill>
                  <a:schemeClr val="tx1"/>
                </a:solidFill>
                <a:effectLst/>
                <a:latin typeface="Arial" panose="020B0604020202020204" pitchFamily="34" charset="0"/>
                <a:ea typeface="+mn-ea"/>
                <a:cs typeface="Arial" panose="020B0604020202020204" pitchFamily="34" charset="0"/>
              </a:rPr>
              <a:t>Lastly,  we have $0 in long term debt and we pay 1 in 15 employees nationwide. </a:t>
            </a:r>
          </a:p>
        </p:txBody>
      </p:sp>
      <p:sp>
        <p:nvSpPr>
          <p:cNvPr id="4" name="Slide Number Placeholder 3"/>
          <p:cNvSpPr>
            <a:spLocks noGrp="1"/>
          </p:cNvSpPr>
          <p:nvPr>
            <p:ph type="sldNum" sz="quarter" idx="5"/>
          </p:nvPr>
        </p:nvSpPr>
        <p:spPr/>
        <p:txBody>
          <a:bodyPr/>
          <a:lstStyle/>
          <a:p>
            <a:fld id="{C3BA1CBE-3786-44D6-8821-E746C22D7333}" type="slidenum">
              <a:rPr lang="en-US" smtClean="0"/>
              <a:t>7</a:t>
            </a:fld>
            <a:endParaRPr lang="en-US"/>
          </a:p>
        </p:txBody>
      </p:sp>
    </p:spTree>
    <p:extLst>
      <p:ext uri="{BB962C8B-B14F-4D97-AF65-F5344CB8AC3E}">
        <p14:creationId xmlns:p14="http://schemas.microsoft.com/office/powerpoint/2010/main" val="73274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rtl="0" fontAlgn="base"/>
            <a:endParaRPr lang="en-US" sz="1200" b="0" i="0" kern="1200">
              <a:solidFill>
                <a:schemeClr val="tx1"/>
              </a:solidFill>
              <a:effectLst/>
              <a:latin typeface="Arial"/>
              <a:cs typeface="Arial"/>
            </a:endParaRPr>
          </a:p>
          <a:p>
            <a:pPr marL="171450" indent="-171450" rtl="0" fontAlgn="base">
              <a:buFont typeface="Arial" panose="020B0604020202020204" pitchFamily="34" charset="0"/>
              <a:buChar char="•"/>
            </a:pPr>
            <a:r>
              <a:rPr lang="en-US" sz="1200" b="0" i="0" kern="1200">
                <a:solidFill>
                  <a:schemeClr val="tx1"/>
                </a:solidFill>
                <a:effectLst/>
                <a:latin typeface="Arial"/>
                <a:cs typeface="Arial"/>
              </a:rPr>
              <a:t>Your clients Working with a PEO has proven successes. Research from the National Association of PEOs (NAPEO) shows an average ROI of 27%, a savings of nearly $1775 per employee in HR related costs from using a PEO. </a:t>
            </a:r>
          </a:p>
          <a:p>
            <a:pPr marL="171450" indent="-171450" rtl="0" fontAlgn="base">
              <a:buFont typeface="Arial" panose="020B0604020202020204" pitchFamily="34" charset="0"/>
              <a:buChar char="•"/>
            </a:pPr>
            <a:r>
              <a:rPr lang="en-US" sz="1200" b="0" i="0" kern="1200">
                <a:solidFill>
                  <a:schemeClr val="tx1"/>
                </a:solidFill>
                <a:effectLst/>
                <a:latin typeface="Arial"/>
                <a:cs typeface="Arial"/>
              </a:rPr>
              <a:t>Other key benefits include:</a:t>
            </a:r>
          </a:p>
          <a:p>
            <a:pPr marL="400050" lvl="1" indent="-171450" fontAlgn="base">
              <a:buFont typeface="Arial" panose="020B0604020202020204" pitchFamily="34" charset="0"/>
              <a:buChar char="•"/>
            </a:pPr>
            <a:r>
              <a:rPr lang="en-US" sz="1200" b="0" i="0" kern="1200">
                <a:solidFill>
                  <a:schemeClr val="tx1"/>
                </a:solidFill>
                <a:effectLst/>
                <a:latin typeface="Arial"/>
                <a:cs typeface="Arial"/>
              </a:rPr>
              <a:t>A downturn in overall turnover</a:t>
            </a:r>
            <a:r>
              <a:rPr lang="en-US" sz="1200">
                <a:latin typeface="Arial"/>
                <a:cs typeface="Arial"/>
              </a:rPr>
              <a:t> </a:t>
            </a:r>
          </a:p>
          <a:p>
            <a:pPr marL="400050" lvl="1" indent="-171450" rtl="0" fontAlgn="base">
              <a:buFont typeface="Arial" panose="020B0604020202020204" pitchFamily="34" charset="0"/>
              <a:buChar char="•"/>
            </a:pPr>
            <a:r>
              <a:rPr lang="en-US" sz="1200" b="0" i="0" kern="1200">
                <a:solidFill>
                  <a:schemeClr val="tx1"/>
                </a:solidFill>
                <a:effectLst/>
                <a:latin typeface="Arial"/>
                <a:cs typeface="Arial"/>
              </a:rPr>
              <a:t>Cost containment strategies around benefits and HR</a:t>
            </a:r>
            <a:r>
              <a:rPr lang="en-US" sz="1200">
                <a:latin typeface="Arial"/>
                <a:cs typeface="Arial"/>
              </a:rPr>
              <a:t> </a:t>
            </a:r>
            <a:endParaRPr lang="en-US" sz="1200" b="0" i="0" kern="1200">
              <a:solidFill>
                <a:schemeClr val="tx1"/>
              </a:solidFill>
              <a:effectLst/>
              <a:latin typeface="Arial" panose="020B0604020202020204" pitchFamily="34" charset="0"/>
              <a:cs typeface="Arial"/>
            </a:endParaRPr>
          </a:p>
          <a:p>
            <a:pPr marL="400050" lvl="1" indent="-171450" fontAlgn="base">
              <a:buFont typeface="Arial" panose="020B0604020202020204" pitchFamily="34" charset="0"/>
              <a:buChar char="•"/>
            </a:pPr>
            <a:r>
              <a:rPr lang="en-US" sz="1200" b="0" i="0" kern="1200">
                <a:solidFill>
                  <a:schemeClr val="tx1"/>
                </a:solidFill>
                <a:effectLst/>
                <a:latin typeface="Arial"/>
                <a:cs typeface="Arial"/>
              </a:rPr>
              <a:t>An opportunity where we can help mitigate risk for </a:t>
            </a:r>
            <a:r>
              <a:rPr lang="en-US" sz="1200">
                <a:latin typeface="Arial"/>
                <a:cs typeface="Arial"/>
              </a:rPr>
              <a:t>our</a:t>
            </a:r>
            <a:r>
              <a:rPr lang="en-US" sz="1200" b="0" i="0" kern="1200">
                <a:solidFill>
                  <a:schemeClr val="tx1"/>
                </a:solidFill>
                <a:effectLst/>
                <a:latin typeface="Arial"/>
                <a:cs typeface="Arial"/>
              </a:rPr>
              <a:t> clients from employee relations complications</a:t>
            </a:r>
            <a:r>
              <a:rPr lang="en-US" sz="1200">
                <a:latin typeface="Arial"/>
                <a:cs typeface="Arial"/>
              </a:rPr>
              <a:t> </a:t>
            </a:r>
            <a:endParaRPr lang="en-US" sz="1200" b="0" i="0" kern="1200">
              <a:solidFill>
                <a:schemeClr val="tx1"/>
              </a:solidFill>
              <a:effectLst/>
              <a:latin typeface="Arial" panose="020B0604020202020204" pitchFamily="34" charset="0"/>
              <a:cs typeface="Arial"/>
            </a:endParaRPr>
          </a:p>
          <a:p>
            <a:pPr rtl="0" fontAlgn="base"/>
            <a:endParaRPr lang="en-US" sz="1400" b="1" i="0" u="none" strike="noStrike"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C3BA1CBE-3786-44D6-8821-E746C22D7333}" type="slidenum">
              <a:rPr lang="en-US" smtClean="0"/>
              <a:t>8</a:t>
            </a:fld>
            <a:endParaRPr lang="en-US"/>
          </a:p>
        </p:txBody>
      </p:sp>
    </p:spTree>
    <p:extLst>
      <p:ext uri="{BB962C8B-B14F-4D97-AF65-F5344CB8AC3E}">
        <p14:creationId xmlns:p14="http://schemas.microsoft.com/office/powerpoint/2010/main" val="909494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6675" y="795338"/>
            <a:ext cx="4184650" cy="23542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0" i="0" kern="1200">
                <a:solidFill>
                  <a:schemeClr val="tx1"/>
                </a:solidFill>
                <a:effectLst/>
                <a:latin typeface="Arial" panose="020B0604020202020204" pitchFamily="34" charset="0"/>
                <a:ea typeface="+mn-ea"/>
                <a:cs typeface="Arial" panose="020B0604020202020204" pitchFamily="34" charset="0"/>
              </a:rPr>
              <a:t>Now let’s discuss the opportunity we have that will allow you to increase revenue, lower expenses, while providing additional products and services to your clients.</a:t>
            </a:r>
          </a:p>
        </p:txBody>
      </p:sp>
      <p:sp>
        <p:nvSpPr>
          <p:cNvPr id="4" name="Slide Number Placeholder 3"/>
          <p:cNvSpPr>
            <a:spLocks noGrp="1"/>
          </p:cNvSpPr>
          <p:nvPr>
            <p:ph type="sldNum" sz="quarter" idx="5"/>
          </p:nvPr>
        </p:nvSpPr>
        <p:spPr/>
        <p:txBody>
          <a:bodyPr/>
          <a:lstStyle/>
          <a:p>
            <a:fld id="{C3BA1CBE-3786-44D6-8821-E746C22D7333}" type="slidenum">
              <a:rPr lang="en-US" smtClean="0"/>
              <a:t>9</a:t>
            </a:fld>
            <a:endParaRPr lang="en-US"/>
          </a:p>
        </p:txBody>
      </p:sp>
    </p:spTree>
    <p:extLst>
      <p:ext uri="{BB962C8B-B14F-4D97-AF65-F5344CB8AC3E}">
        <p14:creationId xmlns:p14="http://schemas.microsoft.com/office/powerpoint/2010/main" val="27744708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52.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5.xml"/><Relationship Id="rId1" Type="http://schemas.openxmlformats.org/officeDocument/2006/relationships/tags" Target="../tags/tag5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5.xml"/><Relationship Id="rId1" Type="http://schemas.openxmlformats.org/officeDocument/2006/relationships/tags" Target="../tags/tag5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5.xml"/><Relationship Id="rId1" Type="http://schemas.openxmlformats.org/officeDocument/2006/relationships/tags" Target="../tags/tag55.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7.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8.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59.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0.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1.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2.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3.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4.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5.xml"/></Relationships>
</file>

<file path=ppt/slideLayouts/_rels/slideLayout6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0.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7.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8.xml"/></Relationships>
</file>

<file path=ppt/slideLayouts/_rels/slideLayout72.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9.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0.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7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8.xml"/><Relationship Id="rId1" Type="http://schemas.openxmlformats.org/officeDocument/2006/relationships/tags" Target="../tags/tag7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Image with Title Box">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D69989-42F2-419A-A4EE-CBC77B134BC4}"/>
              </a:ext>
            </a:extLst>
          </p:cNvPr>
          <p:cNvSpPr>
            <a:spLocks noGrp="1"/>
          </p:cNvSpPr>
          <p:nvPr>
            <p:ph type="pic" sz="quarter" idx="15" hasCustomPrompt="1"/>
          </p:nvPr>
        </p:nvSpPr>
        <p:spPr>
          <a:xfrm>
            <a:off x="0" y="0"/>
            <a:ext cx="12192000" cy="6477000"/>
          </a:xfrm>
          <a:prstGeom prst="rect">
            <a:avLst/>
          </a:prstGeom>
          <a:pattFill prst="pct5">
            <a:fgClr>
              <a:schemeClr val="bg2"/>
            </a:fgClr>
            <a:bgClr>
              <a:schemeClr val="bg1"/>
            </a:bgClr>
          </a:pattFill>
        </p:spPr>
        <p:txBody>
          <a:bodyPr tIns="2103120" anchor="t">
            <a:normAutofit/>
          </a:bodyPr>
          <a:lstStyle>
            <a:lvl1pPr marL="0" indent="0" algn="ctr">
              <a:spcAft>
                <a:spcPts val="1800"/>
              </a:spcAft>
              <a:buNone/>
              <a:defRPr sz="1200" b="0" i="1" baseline="0">
                <a:solidFill>
                  <a:schemeClr val="tx1">
                    <a:lumMod val="50000"/>
                    <a:lumOff val="50000"/>
                  </a:schemeClr>
                </a:solidFill>
              </a:defRPr>
            </a:lvl1pPr>
          </a:lstStyle>
          <a:p>
            <a:r>
              <a:rPr lang="en-US"/>
              <a:t>This is an image placeholder. Click the icon and choose an image from your computer.</a:t>
            </a:r>
          </a:p>
        </p:txBody>
      </p:sp>
      <p:sp>
        <p:nvSpPr>
          <p:cNvPr id="13" name="Text Placeholder 2">
            <a:extLst>
              <a:ext uri="{FF2B5EF4-FFF2-40B4-BE49-F238E27FC236}">
                <a16:creationId xmlns:a16="http://schemas.microsoft.com/office/drawing/2014/main" id="{E521EC36-029F-E94C-A6E3-D31890F44547}"/>
              </a:ext>
            </a:extLst>
          </p:cNvPr>
          <p:cNvSpPr>
            <a:spLocks noGrp="1"/>
          </p:cNvSpPr>
          <p:nvPr>
            <p:ph type="body" sz="quarter" idx="14" hasCustomPrompt="1"/>
          </p:nvPr>
        </p:nvSpPr>
        <p:spPr>
          <a:xfrm>
            <a:off x="0" y="3958637"/>
            <a:ext cx="5607294" cy="1897876"/>
          </a:xfrm>
          <a:prstGeom prst="rect">
            <a:avLst/>
          </a:prstGeom>
          <a:solidFill>
            <a:schemeClr val="bg1"/>
          </a:solidFill>
        </p:spPr>
        <p:txBody>
          <a:bodyPr lIns="822960" rIns="182880">
            <a:normAutofit/>
          </a:bodyPr>
          <a:lstStyle>
            <a:lvl1pPr marL="0" indent="0">
              <a:lnSpc>
                <a:spcPct val="100000"/>
              </a:lnSpc>
              <a:buNone/>
              <a:defRPr lang="en-US" sz="1400" b="0" i="0" kern="1200" dirty="0">
                <a:solidFill>
                  <a:schemeClr val="tx1"/>
                </a:solidFill>
                <a:latin typeface="+mn-lt"/>
                <a:ea typeface="+mn-ea"/>
                <a:cs typeface="Arial" panose="020B0604020202020204" pitchFamily="34" charset="0"/>
              </a:defRPr>
            </a:lvl1pPr>
          </a:lstStyle>
          <a:p>
            <a:pPr lvl="0"/>
            <a:r>
              <a:rPr lang="en-US"/>
              <a:t>Subtitle </a:t>
            </a:r>
          </a:p>
        </p:txBody>
      </p:sp>
      <p:sp>
        <p:nvSpPr>
          <p:cNvPr id="26" name="Title 3"/>
          <p:cNvSpPr>
            <a:spLocks noGrp="1"/>
          </p:cNvSpPr>
          <p:nvPr>
            <p:ph type="title"/>
          </p:nvPr>
        </p:nvSpPr>
        <p:spPr>
          <a:xfrm>
            <a:off x="0" y="2457890"/>
            <a:ext cx="5607294" cy="1514014"/>
          </a:xfrm>
          <a:solidFill>
            <a:schemeClr val="bg1"/>
          </a:solidFill>
        </p:spPr>
        <p:txBody>
          <a:bodyPr vert="horz" lIns="822960" tIns="45720" rIns="274320" bIns="45720" rtlCol="0" anchor="b">
            <a:normAutofit/>
          </a:bodyPr>
          <a:lstStyle>
            <a:lvl1pPr algn="l" defTabSz="914400" rtl="0" eaLnBrk="1" latinLnBrk="0" hangingPunct="1">
              <a:lnSpc>
                <a:spcPct val="100000"/>
              </a:lnSpc>
              <a:spcBef>
                <a:spcPct val="0"/>
              </a:spcBef>
              <a:buNone/>
              <a:defRPr lang="en-US" sz="4000" b="1" i="0" kern="1200" dirty="0">
                <a:solidFill>
                  <a:schemeClr val="tx1"/>
                </a:solidFill>
                <a:latin typeface="+mj-lt"/>
                <a:ea typeface="+mn-ea"/>
                <a:cs typeface="Arial" panose="020B0604020202020204" pitchFamily="34" charset="0"/>
              </a:defRPr>
            </a:lvl1pPr>
          </a:lstStyle>
          <a:p>
            <a:pPr marL="0" lvl="0" indent="0">
              <a:lnSpc>
                <a:spcPct val="125000"/>
              </a:lnSpc>
              <a:spcBef>
                <a:spcPts val="700"/>
              </a:spcBef>
              <a:buFont typeface="Arial" panose="020B0604020202020204" pitchFamily="34" charset="0"/>
            </a:pPr>
            <a:r>
              <a:rPr lang="en-US"/>
              <a:t>Click to edit Master title style</a:t>
            </a:r>
          </a:p>
        </p:txBody>
      </p:sp>
      <p:sp>
        <p:nvSpPr>
          <p:cNvPr id="12" name="Footer Placeholder 4">
            <a:extLst>
              <a:ext uri="{FF2B5EF4-FFF2-40B4-BE49-F238E27FC236}">
                <a16:creationId xmlns:a16="http://schemas.microsoft.com/office/drawing/2014/main" id="{28B14850-7E22-4854-A7B8-E6C0119852C3}"/>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4" name="Date Placeholder 6">
            <a:extLst>
              <a:ext uri="{FF2B5EF4-FFF2-40B4-BE49-F238E27FC236}">
                <a16:creationId xmlns:a16="http://schemas.microsoft.com/office/drawing/2014/main" id="{EC243701-0F72-427B-A16F-59A77A85D38E}"/>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043E6158-718E-5E41-B823-ECFF0B220C5D}" type="datetime1">
              <a:rPr lang="en-US" smtClean="0"/>
              <a:t>11/10/2022</a:t>
            </a:fld>
            <a:endParaRPr lang="en-US"/>
          </a:p>
        </p:txBody>
      </p:sp>
      <p:sp>
        <p:nvSpPr>
          <p:cNvPr id="8" name="Slide Number Placeholder 2">
            <a:extLst>
              <a:ext uri="{FF2B5EF4-FFF2-40B4-BE49-F238E27FC236}">
                <a16:creationId xmlns:a16="http://schemas.microsoft.com/office/drawing/2014/main" id="{23344C58-D0AE-4337-8742-529E0CCE3B6E}"/>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spTree>
    <p:custDataLst>
      <p:tags r:id="rId1"/>
    </p:custDataLst>
    <p:extLst>
      <p:ext uri="{BB962C8B-B14F-4D97-AF65-F5344CB8AC3E}">
        <p14:creationId xmlns:p14="http://schemas.microsoft.com/office/powerpoint/2010/main" val="2064827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White (no Logo)">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7AF736-AA91-4488-BA69-67078F72EB62}"/>
              </a:ext>
            </a:extLst>
          </p:cNvPr>
          <p:cNvSpPr>
            <a:spLocks noGrp="1"/>
          </p:cNvSpPr>
          <p:nvPr>
            <p:ph type="ftr" sz="quarter" idx="11"/>
          </p:nvPr>
        </p:nvSpPr>
        <p:spPr>
          <a:xfrm>
            <a:off x="1676400" y="6554785"/>
            <a:ext cx="4936402" cy="209864"/>
          </a:xfrm>
        </p:spPr>
        <p:txBody>
          <a:bodyPr/>
          <a:lstStyle/>
          <a:p>
            <a:r>
              <a:rPr lang="en-US"/>
              <a:t>Copyright 2022, Paychex, Inc. All rights reserved. Confidential and proprietary – for internal use only.</a:t>
            </a:r>
          </a:p>
        </p:txBody>
      </p:sp>
      <p:sp>
        <p:nvSpPr>
          <p:cNvPr id="5" name="Date Placeholder 4">
            <a:extLst>
              <a:ext uri="{FF2B5EF4-FFF2-40B4-BE49-F238E27FC236}">
                <a16:creationId xmlns:a16="http://schemas.microsoft.com/office/drawing/2014/main" id="{8897684A-8D4C-4D30-A996-C9489BBD89F0}"/>
              </a:ext>
            </a:extLst>
          </p:cNvPr>
          <p:cNvSpPr>
            <a:spLocks noGrp="1"/>
          </p:cNvSpPr>
          <p:nvPr>
            <p:ph type="dt" sz="half" idx="12"/>
          </p:nvPr>
        </p:nvSpPr>
        <p:spPr/>
        <p:txBody>
          <a:bodyPr/>
          <a:lstStyle/>
          <a:p>
            <a:fld id="{40F61E90-5048-C745-B690-1A695B73C48D}" type="datetime1">
              <a:rPr lang="en-US" smtClean="0"/>
              <a:t>11/10/2022</a:t>
            </a:fld>
            <a:endParaRPr lang="en-US"/>
          </a:p>
        </p:txBody>
      </p:sp>
      <p:sp>
        <p:nvSpPr>
          <p:cNvPr id="9" name="Slide Number Placeholder 2">
            <a:extLst>
              <a:ext uri="{FF2B5EF4-FFF2-40B4-BE49-F238E27FC236}">
                <a16:creationId xmlns:a16="http://schemas.microsoft.com/office/drawing/2014/main" id="{AF1785F4-5379-4813-BB43-871141AC7C5F}"/>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sp>
        <p:nvSpPr>
          <p:cNvPr id="11" name="Title 1">
            <a:extLst>
              <a:ext uri="{FF2B5EF4-FFF2-40B4-BE49-F238E27FC236}">
                <a16:creationId xmlns:a16="http://schemas.microsoft.com/office/drawing/2014/main" id="{47835731-DA39-49B4-B482-FD696D91766F}"/>
              </a:ext>
            </a:extLst>
          </p:cNvPr>
          <p:cNvSpPr>
            <a:spLocks noGrp="1"/>
          </p:cNvSpPr>
          <p:nvPr>
            <p:ph type="ctrTitle"/>
          </p:nvPr>
        </p:nvSpPr>
        <p:spPr>
          <a:xfrm>
            <a:off x="838199" y="2788677"/>
            <a:ext cx="10514671" cy="990600"/>
          </a:xfrm>
        </p:spPr>
        <p:txBody>
          <a:bodyPr bIns="91440" anchor="b" anchorCtr="0">
            <a:normAutofit/>
          </a:bodyPr>
          <a:lstStyle>
            <a:lvl1pPr algn="ctr">
              <a:defRPr lang="en-US" sz="4000" b="1" i="0" kern="1200" dirty="0">
                <a:solidFill>
                  <a:schemeClr val="tx1"/>
                </a:solidFill>
                <a:latin typeface="+mj-lt"/>
                <a:ea typeface="+mn-ea"/>
                <a:cs typeface="Arial" panose="020B0604020202020204" pitchFamily="34" charset="0"/>
              </a:defRPr>
            </a:lvl1pPr>
          </a:lstStyle>
          <a:p>
            <a:r>
              <a:rPr lang="en-US"/>
              <a:t>Click to edit Master title style</a:t>
            </a:r>
          </a:p>
        </p:txBody>
      </p:sp>
      <p:sp>
        <p:nvSpPr>
          <p:cNvPr id="12" name="Subtitle 2">
            <a:extLst>
              <a:ext uri="{FF2B5EF4-FFF2-40B4-BE49-F238E27FC236}">
                <a16:creationId xmlns:a16="http://schemas.microsoft.com/office/drawing/2014/main" id="{79105E79-EC07-441A-BE07-3FC36A82CD10}"/>
              </a:ext>
            </a:extLst>
          </p:cNvPr>
          <p:cNvSpPr>
            <a:spLocks noGrp="1"/>
          </p:cNvSpPr>
          <p:nvPr>
            <p:ph type="subTitle" idx="1"/>
          </p:nvPr>
        </p:nvSpPr>
        <p:spPr>
          <a:xfrm>
            <a:off x="838199" y="3779277"/>
            <a:ext cx="10514671" cy="343429"/>
          </a:xfrm>
          <a:prstGeom prst="rect">
            <a:avLst/>
          </a:prstGeom>
        </p:spPr>
        <p:txBody>
          <a:bodyPr anchor="ctr">
            <a:no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B9214F95-5DC8-46FA-BDBE-97DA1ADAC36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
    </p:custDataLst>
    <p:extLst>
      <p:ext uri="{BB962C8B-B14F-4D97-AF65-F5344CB8AC3E}">
        <p14:creationId xmlns:p14="http://schemas.microsoft.com/office/powerpoint/2010/main" val="1366447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Frame (no Logo)">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9CEDBD-3B37-40BF-9C33-207F69DDC303}"/>
              </a:ext>
            </a:extLst>
          </p:cNvPr>
          <p:cNvSpPr/>
          <p:nvPr userDrawn="1"/>
        </p:nvSpPr>
        <p:spPr>
          <a:xfrm>
            <a:off x="470027" y="470028"/>
            <a:ext cx="11251946" cy="5917945"/>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i="0">
              <a:latin typeface="+mn-lt"/>
            </a:endParaRPr>
          </a:p>
        </p:txBody>
      </p:sp>
      <p:sp>
        <p:nvSpPr>
          <p:cNvPr id="4" name="Footer Placeholder 3">
            <a:extLst>
              <a:ext uri="{FF2B5EF4-FFF2-40B4-BE49-F238E27FC236}">
                <a16:creationId xmlns:a16="http://schemas.microsoft.com/office/drawing/2014/main" id="{5752561F-B9E0-478D-893D-95120FC0CDB2}"/>
              </a:ext>
            </a:extLst>
          </p:cNvPr>
          <p:cNvSpPr>
            <a:spLocks noGrp="1"/>
          </p:cNvSpPr>
          <p:nvPr>
            <p:ph type="ftr" sz="quarter" idx="11"/>
          </p:nvPr>
        </p:nvSpPr>
        <p:spPr>
          <a:xfrm>
            <a:off x="1676400" y="6554785"/>
            <a:ext cx="4936402" cy="209864"/>
          </a:xfrm>
        </p:spPr>
        <p:txBody>
          <a:bodyPr/>
          <a:lstStyle/>
          <a:p>
            <a:r>
              <a:rPr lang="en-US"/>
              <a:t>Copyright 2022, Paychex, Inc. All rights reserved. Confidential and proprietary – for internal use only.</a:t>
            </a:r>
          </a:p>
        </p:txBody>
      </p:sp>
      <p:sp>
        <p:nvSpPr>
          <p:cNvPr id="5" name="Date Placeholder 4">
            <a:extLst>
              <a:ext uri="{FF2B5EF4-FFF2-40B4-BE49-F238E27FC236}">
                <a16:creationId xmlns:a16="http://schemas.microsoft.com/office/drawing/2014/main" id="{F4A2B9D4-3E4A-4C10-948B-ABA429D96E8A}"/>
              </a:ext>
            </a:extLst>
          </p:cNvPr>
          <p:cNvSpPr>
            <a:spLocks noGrp="1"/>
          </p:cNvSpPr>
          <p:nvPr>
            <p:ph type="dt" sz="half" idx="12"/>
          </p:nvPr>
        </p:nvSpPr>
        <p:spPr/>
        <p:txBody>
          <a:bodyPr/>
          <a:lstStyle/>
          <a:p>
            <a:fld id="{5A550105-FB5B-B54C-8A4A-E9BAC692134B}" type="datetime1">
              <a:rPr lang="en-US" smtClean="0"/>
              <a:t>11/10/2022</a:t>
            </a:fld>
            <a:endParaRPr lang="en-US"/>
          </a:p>
        </p:txBody>
      </p:sp>
      <p:sp>
        <p:nvSpPr>
          <p:cNvPr id="15" name="Slide Number Placeholder 2">
            <a:extLst>
              <a:ext uri="{FF2B5EF4-FFF2-40B4-BE49-F238E27FC236}">
                <a16:creationId xmlns:a16="http://schemas.microsoft.com/office/drawing/2014/main" id="{FBE59B8B-5A57-4032-A6A1-083CDB0885AF}"/>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sp>
        <p:nvSpPr>
          <p:cNvPr id="16" name="Title 1">
            <a:extLst>
              <a:ext uri="{FF2B5EF4-FFF2-40B4-BE49-F238E27FC236}">
                <a16:creationId xmlns:a16="http://schemas.microsoft.com/office/drawing/2014/main" id="{DC65CE5A-CEC7-46CC-B909-65A4A606C81E}"/>
              </a:ext>
            </a:extLst>
          </p:cNvPr>
          <p:cNvSpPr>
            <a:spLocks noGrp="1"/>
          </p:cNvSpPr>
          <p:nvPr>
            <p:ph type="ctrTitle"/>
          </p:nvPr>
        </p:nvSpPr>
        <p:spPr>
          <a:xfrm>
            <a:off x="838199" y="2788677"/>
            <a:ext cx="10514671" cy="990600"/>
          </a:xfrm>
        </p:spPr>
        <p:txBody>
          <a:bodyPr bIns="91440" anchor="b" anchorCtr="0">
            <a:normAutofit/>
          </a:bodyPr>
          <a:lstStyle>
            <a:lvl1pPr algn="ctr">
              <a:defRPr lang="en-US" sz="4000" b="1" i="0" kern="1200" dirty="0">
                <a:solidFill>
                  <a:schemeClr val="tx1"/>
                </a:solidFill>
                <a:latin typeface="+mj-lt"/>
                <a:ea typeface="+mn-ea"/>
                <a:cs typeface="Arial" panose="020B060402020202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FFE4109F-7ED6-424E-A6FF-7370042752A8}"/>
              </a:ext>
            </a:extLst>
          </p:cNvPr>
          <p:cNvSpPr>
            <a:spLocks noGrp="1"/>
          </p:cNvSpPr>
          <p:nvPr>
            <p:ph type="subTitle" idx="1"/>
          </p:nvPr>
        </p:nvSpPr>
        <p:spPr>
          <a:xfrm>
            <a:off x="838199" y="3779277"/>
            <a:ext cx="10514671" cy="343429"/>
          </a:xfrm>
          <a:prstGeom prst="rect">
            <a:avLst/>
          </a:prstGeom>
        </p:spPr>
        <p:txBody>
          <a:bodyPr anchor="ctr">
            <a:no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784877A5-CA0D-4659-872F-37D4AE9871B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
    </p:custDataLst>
    <p:extLst>
      <p:ext uri="{BB962C8B-B14F-4D97-AF65-F5344CB8AC3E}">
        <p14:creationId xmlns:p14="http://schemas.microsoft.com/office/powerpoint/2010/main" val="2554304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with Descti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4EC99F-6C85-4F0B-8AAA-537F1A928C61}"/>
              </a:ext>
            </a:extLst>
          </p:cNvPr>
          <p:cNvSpPr/>
          <p:nvPr userDrawn="1"/>
        </p:nvSpPr>
        <p:spPr>
          <a:xfrm>
            <a:off x="7451002" y="-4763"/>
            <a:ext cx="4740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 name="Title 1">
            <a:extLst>
              <a:ext uri="{FF2B5EF4-FFF2-40B4-BE49-F238E27FC236}">
                <a16:creationId xmlns:a16="http://schemas.microsoft.com/office/drawing/2014/main" id="{5AF20158-F09B-4775-BB8C-197D0B1A6EB0}"/>
              </a:ext>
            </a:extLst>
          </p:cNvPr>
          <p:cNvSpPr>
            <a:spLocks noGrp="1"/>
          </p:cNvSpPr>
          <p:nvPr>
            <p:ph type="title"/>
          </p:nvPr>
        </p:nvSpPr>
        <p:spPr>
          <a:xfrm>
            <a:off x="838199" y="741198"/>
            <a:ext cx="5774603" cy="1696105"/>
          </a:xfrm>
        </p:spPr>
        <p:txBody>
          <a:bodyPr vert="horz" wrap="square" lIns="91440" tIns="45720" rIns="91440" bIns="182880" rtlCol="0" anchor="b" anchorCtr="0">
            <a:spAutoFit/>
          </a:bodyPr>
          <a:lstStyle>
            <a:lvl1pPr>
              <a:defRPr lang="en-US" sz="4000" b="1" i="0" kern="1200" dirty="0">
                <a:solidFill>
                  <a:schemeClr val="tx1"/>
                </a:solidFill>
                <a:latin typeface="+mj-lt"/>
                <a:ea typeface="+mn-ea"/>
                <a:cs typeface="Arial" panose="020B0604020202020204" pitchFamily="34" charset="0"/>
              </a:defRPr>
            </a:lvl1pPr>
          </a:lstStyle>
          <a:p>
            <a:pPr marL="0" lvl="0" indent="0" algn="l" defTabSz="914400" rtl="0" eaLnBrk="1" latinLnBrk="0" hangingPunct="1">
              <a:lnSpc>
                <a:spcPct val="125000"/>
              </a:lnSpc>
              <a:spcBef>
                <a:spcPts val="700"/>
              </a:spcBef>
              <a:buFont typeface="Arial" panose="020B0604020202020204" pitchFamily="34" charset="0"/>
              <a:buNone/>
            </a:pPr>
            <a:r>
              <a:rPr lang="en-US"/>
              <a:t>Click to edit Master title style</a:t>
            </a:r>
          </a:p>
        </p:txBody>
      </p:sp>
      <p:sp>
        <p:nvSpPr>
          <p:cNvPr id="3" name="Slide Number Placeholder 2">
            <a:extLst>
              <a:ext uri="{FF2B5EF4-FFF2-40B4-BE49-F238E27FC236}">
                <a16:creationId xmlns:a16="http://schemas.microsoft.com/office/drawing/2014/main" id="{9FF0772B-E530-493D-8A8A-213B0FAB4E57}"/>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sp>
        <p:nvSpPr>
          <p:cNvPr id="4" name="Footer Placeholder 3">
            <a:extLst>
              <a:ext uri="{FF2B5EF4-FFF2-40B4-BE49-F238E27FC236}">
                <a16:creationId xmlns:a16="http://schemas.microsoft.com/office/drawing/2014/main" id="{CF27A34A-BE4F-4DEA-9B95-1458B46177A7}"/>
              </a:ext>
            </a:extLst>
          </p:cNvPr>
          <p:cNvSpPr>
            <a:spLocks noGrp="1"/>
          </p:cNvSpPr>
          <p:nvPr>
            <p:ph type="ftr" sz="quarter" idx="11"/>
          </p:nvPr>
        </p:nvSpPr>
        <p:spPr>
          <a:xfrm>
            <a:off x="1676400" y="6554785"/>
            <a:ext cx="4936402" cy="209864"/>
          </a:xfrm>
        </p:spPr>
        <p:txBody>
          <a:bodyPr/>
          <a:lstStyle/>
          <a:p>
            <a:r>
              <a:rPr lang="en-US"/>
              <a:t>Copyright 2022, Paychex, Inc. All rights reserved. Confidential and proprietary – for internal use only.</a:t>
            </a:r>
          </a:p>
        </p:txBody>
      </p:sp>
      <p:sp>
        <p:nvSpPr>
          <p:cNvPr id="5" name="Date Placeholder 4">
            <a:extLst>
              <a:ext uri="{FF2B5EF4-FFF2-40B4-BE49-F238E27FC236}">
                <a16:creationId xmlns:a16="http://schemas.microsoft.com/office/drawing/2014/main" id="{9AF69FAE-6739-43C4-B6C4-612C537E7ED0}"/>
              </a:ext>
            </a:extLst>
          </p:cNvPr>
          <p:cNvSpPr>
            <a:spLocks noGrp="1"/>
          </p:cNvSpPr>
          <p:nvPr>
            <p:ph type="dt" sz="half" idx="12"/>
          </p:nvPr>
        </p:nvSpPr>
        <p:spPr>
          <a:xfrm>
            <a:off x="838200" y="6554784"/>
            <a:ext cx="838200" cy="215781"/>
          </a:xfrm>
        </p:spPr>
        <p:txBody>
          <a:bodyPr/>
          <a:lstStyle/>
          <a:p>
            <a:fld id="{E4AD17BE-B443-2B4F-82BA-88B20CA3351A}" type="datetime1">
              <a:rPr lang="en-US" smtClean="0"/>
              <a:t>11/10/2022</a:t>
            </a:fld>
            <a:endParaRPr lang="en-US"/>
          </a:p>
        </p:txBody>
      </p:sp>
      <p:sp>
        <p:nvSpPr>
          <p:cNvPr id="13" name="Content Placeholder 2">
            <a:extLst>
              <a:ext uri="{FF2B5EF4-FFF2-40B4-BE49-F238E27FC236}">
                <a16:creationId xmlns:a16="http://schemas.microsoft.com/office/drawing/2014/main" id="{6A41B0F7-7E7E-4D11-AD34-23591F5A1E20}"/>
              </a:ext>
            </a:extLst>
          </p:cNvPr>
          <p:cNvSpPr>
            <a:spLocks noGrp="1"/>
          </p:cNvSpPr>
          <p:nvPr>
            <p:ph idx="1"/>
          </p:nvPr>
        </p:nvSpPr>
        <p:spPr>
          <a:xfrm>
            <a:off x="838200" y="2437304"/>
            <a:ext cx="5774602" cy="3300888"/>
          </a:xfrm>
          <a:prstGeom prst="rect">
            <a:avLst/>
          </a:prstGeom>
        </p:spPr>
        <p:txBody>
          <a:bodyPr>
            <a:noAutofit/>
          </a:bodyPr>
          <a:lstStyle>
            <a:lvl1pPr marL="0" indent="0">
              <a:lnSpc>
                <a:spcPct val="114000"/>
              </a:lnSpc>
              <a:buNone/>
              <a:defRPr sz="1800">
                <a:solidFill>
                  <a:schemeClr val="tx1"/>
                </a:solidFill>
              </a:defRPr>
            </a:lvl1pPr>
            <a:lvl2pPr marL="457200" indent="-228600">
              <a:defRPr sz="1600">
                <a:solidFill>
                  <a:schemeClr val="tx1"/>
                </a:solidFill>
              </a:defRPr>
            </a:lvl2pPr>
            <a:lvl3pPr marL="914400" indent="-228600">
              <a:defRPr sz="1400">
                <a:solidFill>
                  <a:schemeClr val="tx1"/>
                </a:solidFill>
              </a:defRPr>
            </a:lvl3pPr>
            <a:lvl4pPr marL="1371600" indent="-228600">
              <a:defRPr sz="1200">
                <a:solidFill>
                  <a:schemeClr val="tx1"/>
                </a:solidFill>
              </a:defRPr>
            </a:lvl4pPr>
            <a:lvl5pPr marL="1828800" indent="-228600">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26E30C8-88E4-419B-AE27-35BB35ACD10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
    </p:custDataLst>
    <p:extLst>
      <p:ext uri="{BB962C8B-B14F-4D97-AF65-F5344CB8AC3E}">
        <p14:creationId xmlns:p14="http://schemas.microsoft.com/office/powerpoint/2010/main" val="2447027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Full Ble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F9BC4F7-F980-49DA-A667-23F6A4CBFACF}"/>
              </a:ext>
            </a:extLst>
          </p:cNvPr>
          <p:cNvSpPr>
            <a:spLocks noGrp="1"/>
          </p:cNvSpPr>
          <p:nvPr>
            <p:ph type="pic" sz="quarter" idx="10" hasCustomPrompt="1"/>
          </p:nvPr>
        </p:nvSpPr>
        <p:spPr>
          <a:xfrm>
            <a:off x="0" y="0"/>
            <a:ext cx="12192000" cy="6858000"/>
          </a:xfrm>
        </p:spPr>
        <p:txBody>
          <a:bodyPr lIns="0" rIns="0" bIns="1005840" anchor="ctr" anchorCtr="0">
            <a:normAutofit/>
          </a:bodyPr>
          <a:lstStyle>
            <a:lvl1pPr marL="0" indent="0" algn="ctr">
              <a:buNone/>
              <a:defRPr sz="1800">
                <a:solidFill>
                  <a:schemeClr val="accent4"/>
                </a:solidFill>
              </a:defRPr>
            </a:lvl1pPr>
          </a:lstStyle>
          <a:p>
            <a:r>
              <a:rPr lang="en-US"/>
              <a:t>Insert picture here</a:t>
            </a:r>
          </a:p>
        </p:txBody>
      </p:sp>
      <p:sp>
        <p:nvSpPr>
          <p:cNvPr id="5" name="Title 4">
            <a:extLst>
              <a:ext uri="{FF2B5EF4-FFF2-40B4-BE49-F238E27FC236}">
                <a16:creationId xmlns:a16="http://schemas.microsoft.com/office/drawing/2014/main" id="{5B116326-1C8F-4B52-95F9-7FF78A075094}"/>
              </a:ext>
            </a:extLst>
          </p:cNvPr>
          <p:cNvSpPr>
            <a:spLocks noGrp="1"/>
          </p:cNvSpPr>
          <p:nvPr>
            <p:ph type="title" hasCustomPrompt="1"/>
          </p:nvPr>
        </p:nvSpPr>
        <p:spPr>
          <a:xfrm>
            <a:off x="1524000" y="685801"/>
            <a:ext cx="5486400" cy="2857500"/>
          </a:xfrm>
          <a:noFill/>
        </p:spPr>
        <p:txBody>
          <a:bodyPr lIns="0" rIns="0" bIns="182880" anchor="b" anchorCtr="0">
            <a:noAutofit/>
          </a:bodyPr>
          <a:lstStyle>
            <a:lvl1pPr marL="0" marR="0" indent="0" algn="l" defTabSz="914400" rtl="0" eaLnBrk="1" fontAlgn="auto" latinLnBrk="0" hangingPunct="1">
              <a:lnSpc>
                <a:spcPct val="90000"/>
              </a:lnSpc>
              <a:spcBef>
                <a:spcPts val="0"/>
              </a:spcBef>
              <a:spcAft>
                <a:spcPts val="0"/>
              </a:spcAft>
              <a:buClrTx/>
              <a:buSzTx/>
              <a:buFontTx/>
              <a:buNone/>
              <a:tabLst/>
              <a:defRPr lang="en-US" sz="4400" b="1" dirty="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a:t>
            </a:r>
            <a:br>
              <a:rPr kumimoji="0" lang="en-US" sz="3600" b="1" i="0" u="none" strike="noStrike" kern="1200" cap="none" spc="0" normalizeH="0" baseline="0" noProof="0">
                <a:ln>
                  <a:noFill/>
                </a:ln>
                <a:solidFill>
                  <a:srgbClr val="414549"/>
                </a:solidFill>
                <a:effectLst/>
                <a:uLnTx/>
                <a:uFillTx/>
                <a:latin typeface="Arial"/>
                <a:ea typeface="+mn-ea"/>
                <a:cs typeface="+mn-cs"/>
              </a:rPr>
            </a:br>
            <a:r>
              <a:rPr lang="en-US"/>
              <a:t>Title style</a:t>
            </a:r>
          </a:p>
        </p:txBody>
      </p:sp>
      <p:sp>
        <p:nvSpPr>
          <p:cNvPr id="6" name="Text Placeholder 2">
            <a:extLst>
              <a:ext uri="{FF2B5EF4-FFF2-40B4-BE49-F238E27FC236}">
                <a16:creationId xmlns:a16="http://schemas.microsoft.com/office/drawing/2014/main" id="{EB376746-E0A4-4B7B-910E-97E28C112176}"/>
              </a:ext>
            </a:extLst>
          </p:cNvPr>
          <p:cNvSpPr>
            <a:spLocks noGrp="1"/>
          </p:cNvSpPr>
          <p:nvPr>
            <p:ph type="body" idx="1" hasCustomPrompt="1"/>
          </p:nvPr>
        </p:nvSpPr>
        <p:spPr>
          <a:xfrm>
            <a:off x="1524000" y="3543300"/>
            <a:ext cx="5486400" cy="610716"/>
          </a:xfrm>
          <a:noFill/>
          <a:ln>
            <a:noFill/>
          </a:ln>
        </p:spPr>
        <p:txBody>
          <a:bodyPr lIns="0" tIns="182880" rIns="0">
            <a:noAutofit/>
          </a:bodyPr>
          <a:lstStyle>
            <a:lvl1pPr marL="0" indent="0" algn="l">
              <a:buNone/>
              <a:defRPr lang="en-US" sz="1600" b="0" i="1" dirty="0">
                <a:solidFill>
                  <a:schemeClr val="tx2"/>
                </a:solidFill>
              </a:defRPr>
            </a:lvl1pPr>
          </a:lstStyle>
          <a:p>
            <a:pPr marL="228600" lvl="0" indent="-228600" algn="ctr">
              <a:lnSpc>
                <a:spcPct val="100000"/>
              </a:lnSpc>
            </a:pPr>
            <a:r>
              <a:rPr lang="en-US"/>
              <a:t>Edit Master text styles</a:t>
            </a:r>
          </a:p>
        </p:txBody>
      </p:sp>
    </p:spTree>
    <p:custDataLst>
      <p:tags r:id="rId1"/>
    </p:custDataLst>
    <p:extLst>
      <p:ext uri="{BB962C8B-B14F-4D97-AF65-F5344CB8AC3E}">
        <p14:creationId xmlns:p14="http://schemas.microsoft.com/office/powerpoint/2010/main" val="383575921"/>
      </p:ext>
    </p:extLst>
  </p:cSld>
  <p:clrMapOvr>
    <a:masterClrMapping/>
  </p:clrMapOvr>
  <p:extLst>
    <p:ext uri="{DCECCB84-F9BA-43D5-87BE-67443E8EF086}">
      <p15:sldGuideLst xmlns:p15="http://schemas.microsoft.com/office/powerpoint/2012/main">
        <p15:guide id="7" orient="horz" pos="2160">
          <p15:clr>
            <a:srgbClr val="FBAE40"/>
          </p15:clr>
        </p15:guide>
        <p15:guide id="10"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hree Column Comparison with Image">
    <p:spTree>
      <p:nvGrpSpPr>
        <p:cNvPr id="1" name=""/>
        <p:cNvGrpSpPr/>
        <p:nvPr/>
      </p:nvGrpSpPr>
      <p:grpSpPr>
        <a:xfrm>
          <a:off x="0" y="0"/>
          <a:ext cx="0" cy="0"/>
          <a:chOff x="0" y="0"/>
          <a:chExt cx="0" cy="0"/>
        </a:xfrm>
      </p:grpSpPr>
      <p:sp>
        <p:nvSpPr>
          <p:cNvPr id="25" name="Text Placeholder 4"/>
          <p:cNvSpPr>
            <a:spLocks noGrp="1"/>
          </p:cNvSpPr>
          <p:nvPr>
            <p:ph type="body" sz="quarter" idx="18"/>
          </p:nvPr>
        </p:nvSpPr>
        <p:spPr>
          <a:xfrm>
            <a:off x="877093" y="3199716"/>
            <a:ext cx="3317875" cy="646331"/>
          </a:xfrm>
          <a:solidFill>
            <a:srgbClr val="F4F6F8"/>
          </a:solidFill>
          <a:ln w="25400">
            <a:noFill/>
          </a:ln>
        </p:spPr>
        <p:txBody>
          <a:bodyPr vert="horz" wrap="square" lIns="182880" tIns="182880" rIns="274320" bIns="182880" rtlCol="0" anchor="b" anchorCtr="0">
            <a:spAutoFit/>
          </a:bodyPr>
          <a:lstStyle>
            <a:lvl1pPr marL="0" indent="0">
              <a:lnSpc>
                <a:spcPct val="100000"/>
              </a:lnSpc>
              <a:buNone/>
              <a:defRPr lang="en-US" sz="1800" b="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7" name="Text Placeholder 4"/>
          <p:cNvSpPr>
            <a:spLocks noGrp="1"/>
          </p:cNvSpPr>
          <p:nvPr>
            <p:ph type="body" sz="quarter" idx="19"/>
          </p:nvPr>
        </p:nvSpPr>
        <p:spPr>
          <a:xfrm>
            <a:off x="4437061" y="3199716"/>
            <a:ext cx="3317875" cy="646331"/>
          </a:xfrm>
          <a:solidFill>
            <a:srgbClr val="F4F6F8"/>
          </a:solidFill>
          <a:ln w="25400">
            <a:noFill/>
          </a:ln>
        </p:spPr>
        <p:txBody>
          <a:bodyPr vert="horz" lIns="182880" tIns="182880" rIns="274320" bIns="182880" rtlCol="0" anchor="b" anchorCtr="0">
            <a:spAutoFit/>
          </a:bodyPr>
          <a:lstStyle>
            <a:lvl1pPr marL="0" indent="0">
              <a:lnSpc>
                <a:spcPct val="100000"/>
              </a:lnSpc>
              <a:buNone/>
              <a:defRPr lang="en-US" sz="1800" b="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8" name="Text Placeholder 4"/>
          <p:cNvSpPr>
            <a:spLocks noGrp="1"/>
          </p:cNvSpPr>
          <p:nvPr>
            <p:ph type="body" sz="quarter" idx="20"/>
          </p:nvPr>
        </p:nvSpPr>
        <p:spPr>
          <a:xfrm>
            <a:off x="7998618" y="3199716"/>
            <a:ext cx="3317875" cy="646331"/>
          </a:xfrm>
          <a:solidFill>
            <a:srgbClr val="F4F6F8"/>
          </a:solidFill>
          <a:ln w="25400">
            <a:noFill/>
          </a:ln>
        </p:spPr>
        <p:txBody>
          <a:bodyPr vert="horz" lIns="182880" tIns="182880" rIns="274320" bIns="182880" rtlCol="0" anchor="b" anchorCtr="0">
            <a:spAutoFit/>
          </a:bodyPr>
          <a:lstStyle>
            <a:lvl1pPr marL="0" indent="0">
              <a:lnSpc>
                <a:spcPct val="100000"/>
              </a:lnSpc>
              <a:buNone/>
              <a:defRPr lang="en-US" sz="1800" b="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877093" y="3846048"/>
            <a:ext cx="3317875" cy="1830900"/>
          </a:xfrm>
          <a:solidFill>
            <a:schemeClr val="bg1"/>
          </a:solidFill>
          <a:ln w="25400">
            <a:noFill/>
          </a:ln>
        </p:spPr>
        <p:txBody>
          <a:bodyPr lIns="182880" tIns="182880" rIns="182880" bIns="182880">
            <a:noAutofit/>
          </a:bodyPr>
          <a:lstStyle>
            <a:lvl1pPr>
              <a:lnSpc>
                <a:spcPct val="114000"/>
              </a:lnSpc>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8392B78-8D5A-4E81-B143-30F0838E2CA8}"/>
              </a:ext>
            </a:extLst>
          </p:cNvPr>
          <p:cNvSpPr>
            <a:spLocks noGrp="1"/>
          </p:cNvSpPr>
          <p:nvPr>
            <p:ph idx="14" hasCustomPrompt="1"/>
          </p:nvPr>
        </p:nvSpPr>
        <p:spPr>
          <a:xfrm>
            <a:off x="4437061" y="3846048"/>
            <a:ext cx="3317875" cy="1830900"/>
          </a:xfrm>
          <a:solidFill>
            <a:schemeClr val="bg1"/>
          </a:solidFill>
          <a:ln w="25400">
            <a:noFill/>
          </a:ln>
        </p:spPr>
        <p:txBody>
          <a:bodyPr lIns="182880" tIns="182880" rIns="182880" bIns="182880">
            <a:noAutofit/>
          </a:bodyPr>
          <a:lstStyle>
            <a:lvl1pPr>
              <a:lnSpc>
                <a:spcPct val="114000"/>
              </a:lnSpc>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FCDCA221-0B73-4484-8FC6-0C87D2BE6A74}"/>
              </a:ext>
            </a:extLst>
          </p:cNvPr>
          <p:cNvSpPr>
            <a:spLocks noGrp="1"/>
          </p:cNvSpPr>
          <p:nvPr>
            <p:ph idx="16" hasCustomPrompt="1"/>
          </p:nvPr>
        </p:nvSpPr>
        <p:spPr>
          <a:xfrm>
            <a:off x="7997030" y="3846048"/>
            <a:ext cx="3317875" cy="1830900"/>
          </a:xfrm>
          <a:solidFill>
            <a:schemeClr val="bg1"/>
          </a:solidFill>
          <a:ln w="25400">
            <a:noFill/>
          </a:ln>
        </p:spPr>
        <p:txBody>
          <a:bodyPr lIns="182880" tIns="182880" rIns="182880" bIns="182880">
            <a:noAutofit/>
          </a:bodyPr>
          <a:lstStyle>
            <a:lvl1pPr>
              <a:lnSpc>
                <a:spcPct val="114000"/>
              </a:lnSpc>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1D96F-AD44-4FE1-9579-82DF4E37DEFF}"/>
              </a:ext>
            </a:extLst>
          </p:cNvPr>
          <p:cNvSpPr>
            <a:spLocks noGrp="1"/>
          </p:cNvSpPr>
          <p:nvPr>
            <p:ph type="dt" sz="half" idx="21"/>
          </p:nvPr>
        </p:nvSpPr>
        <p:spPr/>
        <p:txBody>
          <a:bodyPr/>
          <a:lstStyle/>
          <a:p>
            <a:fld id="{FC99A320-3CEA-A442-A00E-CDD07BE702D2}" type="datetime1">
              <a:rPr lang="en-US" smtClean="0"/>
              <a:t>11/10/2022</a:t>
            </a:fld>
            <a:endParaRPr lang="en-US"/>
          </a:p>
        </p:txBody>
      </p:sp>
      <p:sp>
        <p:nvSpPr>
          <p:cNvPr id="6" name="Footer Placeholder 5">
            <a:extLst>
              <a:ext uri="{FF2B5EF4-FFF2-40B4-BE49-F238E27FC236}">
                <a16:creationId xmlns:a16="http://schemas.microsoft.com/office/drawing/2014/main" id="{DE63FD55-7506-4E8B-B971-AE61851BD1E4}"/>
              </a:ext>
            </a:extLst>
          </p:cNvPr>
          <p:cNvSpPr>
            <a:spLocks noGrp="1"/>
          </p:cNvSpPr>
          <p:nvPr>
            <p:ph type="ftr" sz="quarter" idx="22"/>
          </p:nvPr>
        </p:nvSpPr>
        <p:spPr>
          <a:xfrm>
            <a:off x="1679448" y="6557518"/>
            <a:ext cx="4880881" cy="219456"/>
          </a:xfrm>
        </p:spPr>
        <p:txBody>
          <a:bodyPr/>
          <a:lstStyle/>
          <a:p>
            <a:r>
              <a:rPr lang="en-US"/>
              <a:t>Copyright 2022, Paychex, Inc. All rights reserved. Confidential and proprietary – for internal use only.</a:t>
            </a:r>
          </a:p>
        </p:txBody>
      </p:sp>
      <p:sp>
        <p:nvSpPr>
          <p:cNvPr id="13" name="Slide Number Placeholder 2">
            <a:extLst>
              <a:ext uri="{FF2B5EF4-FFF2-40B4-BE49-F238E27FC236}">
                <a16:creationId xmlns:a16="http://schemas.microsoft.com/office/drawing/2014/main" id="{95162C56-396B-4F4E-9C8A-188442F50ED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4" name="Title 1">
            <a:extLst>
              <a:ext uri="{FF2B5EF4-FFF2-40B4-BE49-F238E27FC236}">
                <a16:creationId xmlns:a16="http://schemas.microsoft.com/office/drawing/2014/main" id="{5007622E-24A1-4881-B696-8458BB3492A3}"/>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
        <p:nvSpPr>
          <p:cNvPr id="4" name="Picture Placeholder 3">
            <a:extLst>
              <a:ext uri="{FF2B5EF4-FFF2-40B4-BE49-F238E27FC236}">
                <a16:creationId xmlns:a16="http://schemas.microsoft.com/office/drawing/2014/main" id="{10699C66-4985-40B3-A2A6-97E93DD818A5}"/>
              </a:ext>
            </a:extLst>
          </p:cNvPr>
          <p:cNvSpPr>
            <a:spLocks noGrp="1"/>
          </p:cNvSpPr>
          <p:nvPr>
            <p:ph type="pic" sz="quarter" idx="23"/>
          </p:nvPr>
        </p:nvSpPr>
        <p:spPr>
          <a:xfrm>
            <a:off x="876300" y="1578013"/>
            <a:ext cx="3318668" cy="1616143"/>
          </a:xfrm>
        </p:spPr>
        <p:txBody>
          <a:bodyPr/>
          <a:lstStyle/>
          <a:p>
            <a:endParaRPr lang="en-US"/>
          </a:p>
        </p:txBody>
      </p:sp>
      <p:sp>
        <p:nvSpPr>
          <p:cNvPr id="15" name="Picture Placeholder 3">
            <a:extLst>
              <a:ext uri="{FF2B5EF4-FFF2-40B4-BE49-F238E27FC236}">
                <a16:creationId xmlns:a16="http://schemas.microsoft.com/office/drawing/2014/main" id="{2611A7F1-616B-4896-8FDB-C3A8E35B8F16}"/>
              </a:ext>
            </a:extLst>
          </p:cNvPr>
          <p:cNvSpPr>
            <a:spLocks noGrp="1"/>
          </p:cNvSpPr>
          <p:nvPr>
            <p:ph type="pic" sz="quarter" idx="24"/>
          </p:nvPr>
        </p:nvSpPr>
        <p:spPr>
          <a:xfrm>
            <a:off x="4437061" y="1577216"/>
            <a:ext cx="3316288" cy="1616143"/>
          </a:xfrm>
        </p:spPr>
        <p:txBody>
          <a:bodyPr/>
          <a:lstStyle/>
          <a:p>
            <a:endParaRPr lang="en-US"/>
          </a:p>
        </p:txBody>
      </p:sp>
      <p:sp>
        <p:nvSpPr>
          <p:cNvPr id="16" name="Picture Placeholder 3">
            <a:extLst>
              <a:ext uri="{FF2B5EF4-FFF2-40B4-BE49-F238E27FC236}">
                <a16:creationId xmlns:a16="http://schemas.microsoft.com/office/drawing/2014/main" id="{DB536FA3-B8D9-4D1C-BC2D-4D7C7F02E80D}"/>
              </a:ext>
            </a:extLst>
          </p:cNvPr>
          <p:cNvSpPr>
            <a:spLocks noGrp="1"/>
          </p:cNvSpPr>
          <p:nvPr>
            <p:ph type="pic" sz="quarter" idx="25"/>
          </p:nvPr>
        </p:nvSpPr>
        <p:spPr>
          <a:xfrm>
            <a:off x="7998617" y="1578747"/>
            <a:ext cx="3314699" cy="1616143"/>
          </a:xfrm>
        </p:spPr>
        <p:txBody>
          <a:bodyPr/>
          <a:lstStyle/>
          <a:p>
            <a:endParaRPr lang="en-US"/>
          </a:p>
        </p:txBody>
      </p:sp>
    </p:spTree>
    <p:custDataLst>
      <p:tags r:id="rId1"/>
    </p:custDataLst>
    <p:extLst>
      <p:ext uri="{BB962C8B-B14F-4D97-AF65-F5344CB8AC3E}">
        <p14:creationId xmlns:p14="http://schemas.microsoft.com/office/powerpoint/2010/main" val="1030862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ideb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D75648-1D65-497F-B242-BEC9D3BC330D}"/>
              </a:ext>
            </a:extLst>
          </p:cNvPr>
          <p:cNvSpPr/>
          <p:nvPr userDrawn="1"/>
        </p:nvSpPr>
        <p:spPr>
          <a:xfrm>
            <a:off x="5181600" y="-1"/>
            <a:ext cx="7010400" cy="6515097"/>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8F1403D-F517-46E5-A5F5-E299F89F9632}"/>
              </a:ext>
            </a:extLst>
          </p:cNvPr>
          <p:cNvSpPr/>
          <p:nvPr userDrawn="1"/>
        </p:nvSpPr>
        <p:spPr>
          <a:xfrm>
            <a:off x="0" y="6515100"/>
            <a:ext cx="118110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3">
            <a:extLst>
              <a:ext uri="{FF2B5EF4-FFF2-40B4-BE49-F238E27FC236}">
                <a16:creationId xmlns:a16="http://schemas.microsoft.com/office/drawing/2014/main" id="{C865F0A3-FF89-4684-931C-1E61E97F4938}"/>
              </a:ext>
            </a:extLst>
          </p:cNvPr>
          <p:cNvSpPr>
            <a:spLocks noGrp="1"/>
          </p:cNvSpPr>
          <p:nvPr>
            <p:ph type="dt" sz="half" idx="2"/>
          </p:nvPr>
        </p:nvSpPr>
        <p:spPr>
          <a:xfrm>
            <a:off x="10896600" y="6515101"/>
            <a:ext cx="914400" cy="342899"/>
          </a:xfrm>
          <a:prstGeom prst="rect">
            <a:avLst/>
          </a:prstGeom>
        </p:spPr>
        <p:txBody>
          <a:bodyPr vert="horz" lIns="91440" tIns="45720" rIns="91440" bIns="45720" rtlCol="0" anchor="ctr"/>
          <a:lstStyle>
            <a:lvl1pPr algn="r">
              <a:defRPr lang="en-US" sz="800" kern="1200" smtClean="0">
                <a:solidFill>
                  <a:schemeClr val="accent4"/>
                </a:solidFill>
                <a:latin typeface="+mn-lt"/>
                <a:ea typeface="+mn-ea"/>
                <a:cs typeface="+mn-cs"/>
              </a:defRPr>
            </a:lvl1pPr>
          </a:lstStyle>
          <a:p>
            <a:endParaRPr lang="en-US"/>
          </a:p>
        </p:txBody>
      </p:sp>
      <p:sp>
        <p:nvSpPr>
          <p:cNvPr id="7" name="Footer Placeholder 4">
            <a:extLst>
              <a:ext uri="{FF2B5EF4-FFF2-40B4-BE49-F238E27FC236}">
                <a16:creationId xmlns:a16="http://schemas.microsoft.com/office/drawing/2014/main" id="{F33438ED-3154-4AB8-9D19-53DBE1A0A2C2}"/>
              </a:ext>
            </a:extLst>
          </p:cNvPr>
          <p:cNvSpPr>
            <a:spLocks noGrp="1"/>
          </p:cNvSpPr>
          <p:nvPr>
            <p:ph type="ftr" sz="quarter" idx="3"/>
          </p:nvPr>
        </p:nvSpPr>
        <p:spPr>
          <a:xfrm>
            <a:off x="3968011" y="6523247"/>
            <a:ext cx="4255979" cy="328367"/>
          </a:xfrm>
          <a:prstGeom prst="rect">
            <a:avLst/>
          </a:prstGeom>
        </p:spPr>
        <p:txBody>
          <a:bodyPr vert="horz" lIns="91440" tIns="45720" rIns="91440" bIns="45720" rtlCol="0" anchor="ctr"/>
          <a:lstStyle>
            <a:lvl1pPr>
              <a:defRPr lang="en-US" sz="800" smtClean="0">
                <a:solidFill>
                  <a:schemeClr val="accent4"/>
                </a:solidFill>
              </a:defRPr>
            </a:lvl1pPr>
          </a:lstStyle>
          <a:p>
            <a:r>
              <a:rPr lang="en-US"/>
              <a:t>Copyright Paychex Inc. </a:t>
            </a:r>
            <a:fld id="{BE068287-ED03-074A-9084-68C4CD2B268F}" type="datetimeyyyy">
              <a:rPr lang="en-US" smtClean="0"/>
              <a:pPr/>
              <a:t>2022</a:t>
            </a:fld>
            <a:endParaRPr/>
          </a:p>
        </p:txBody>
      </p:sp>
      <p:sp>
        <p:nvSpPr>
          <p:cNvPr id="8" name="Slide Number Placeholder 5">
            <a:extLst>
              <a:ext uri="{FF2B5EF4-FFF2-40B4-BE49-F238E27FC236}">
                <a16:creationId xmlns:a16="http://schemas.microsoft.com/office/drawing/2014/main" id="{AD464D97-BD20-4CD1-9D9E-A3EFF9735E34}"/>
              </a:ext>
            </a:extLst>
          </p:cNvPr>
          <p:cNvSpPr>
            <a:spLocks noGrp="1"/>
          </p:cNvSpPr>
          <p:nvPr>
            <p:ph type="sldNum" sz="quarter" idx="4"/>
          </p:nvPr>
        </p:nvSpPr>
        <p:spPr>
          <a:xfrm>
            <a:off x="11811000" y="6515101"/>
            <a:ext cx="381000" cy="342899"/>
          </a:xfrm>
          <a:prstGeom prst="rect">
            <a:avLst/>
          </a:prstGeom>
        </p:spPr>
        <p:txBody>
          <a:bodyPr vert="horz" lIns="91440" tIns="45720" rIns="91440" bIns="45720" rtlCol="0" anchor="ctr"/>
          <a:lstStyle>
            <a:lvl1pPr>
              <a:defRPr lang="en-US" smtClean="0"/>
            </a:lvl1pPr>
          </a:lstStyle>
          <a:p>
            <a:pPr algn="ctr"/>
            <a:fld id="{6531C53F-4421-4D4E-BED2-4E2D2B193309}" type="slidenum">
              <a:rPr lang="en-US" smtClean="0"/>
              <a:pPr algn="ctr"/>
              <a:t>‹#›</a:t>
            </a:fld>
            <a:endParaRPr lang="en-US"/>
          </a:p>
        </p:txBody>
      </p:sp>
      <p:pic>
        <p:nvPicPr>
          <p:cNvPr id="10" name="Picture 9">
            <a:extLst>
              <a:ext uri="{FF2B5EF4-FFF2-40B4-BE49-F238E27FC236}">
                <a16:creationId xmlns:a16="http://schemas.microsoft.com/office/drawing/2014/main" id="{645EB0EF-5E18-48EF-9BF3-CE2794E2A6F1}"/>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tretch>
            <a:fillRect/>
          </a:stretch>
        </p:blipFill>
        <p:spPr>
          <a:xfrm>
            <a:off x="122904" y="6618333"/>
            <a:ext cx="846485" cy="136434"/>
          </a:xfrm>
          <a:prstGeom prst="rect">
            <a:avLst/>
          </a:prstGeom>
        </p:spPr>
      </p:pic>
      <p:cxnSp>
        <p:nvCxnSpPr>
          <p:cNvPr id="12" name="Straight Connector 11">
            <a:extLst>
              <a:ext uri="{FF2B5EF4-FFF2-40B4-BE49-F238E27FC236}">
                <a16:creationId xmlns:a16="http://schemas.microsoft.com/office/drawing/2014/main" id="{DB7F8842-FB48-46BD-A613-A276AA4EAFB4}"/>
              </a:ext>
            </a:extLst>
          </p:cNvPr>
          <p:cNvCxnSpPr/>
          <p:nvPr userDrawn="1"/>
        </p:nvCxnSpPr>
        <p:spPr>
          <a:xfrm>
            <a:off x="0" y="6515396"/>
            <a:ext cx="12192000" cy="0"/>
          </a:xfrm>
          <a:prstGeom prst="line">
            <a:avLst/>
          </a:prstGeom>
          <a:ln w="6350">
            <a:solidFill>
              <a:srgbClr val="E0E5EA"/>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EB14E42-A6EE-4C8F-81AC-D0C1FE3B5B02}"/>
              </a:ext>
            </a:extLst>
          </p:cNvPr>
          <p:cNvSpPr>
            <a:spLocks noGrp="1"/>
          </p:cNvSpPr>
          <p:nvPr>
            <p:ph type="title"/>
          </p:nvPr>
        </p:nvSpPr>
        <p:spPr>
          <a:xfrm>
            <a:off x="1308145" y="1780984"/>
            <a:ext cx="3416255" cy="1818959"/>
          </a:xfrm>
          <a:noFill/>
        </p:spPr>
        <p:txBody>
          <a:bodyPr wrap="square" lIns="0" rIns="0" bIns="274320" anchor="b" anchorCtr="0">
            <a:spAutoFit/>
          </a:bodyPr>
          <a:lstStyle>
            <a:lvl1pPr marL="0" algn="l" defTabSz="914400" rtl="0" eaLnBrk="1" latinLnBrk="0" hangingPunct="1">
              <a:lnSpc>
                <a:spcPct val="90000"/>
              </a:lnSpc>
              <a:spcBef>
                <a:spcPct val="0"/>
              </a:spcBef>
              <a:spcAft>
                <a:spcPts val="3600"/>
              </a:spcAft>
              <a:buNone/>
              <a:defRPr lang="en-US" sz="3600" b="1" kern="1200" dirty="0">
                <a:solidFill>
                  <a:schemeClr val="tx2"/>
                </a:solidFill>
                <a:latin typeface="+mj-lt"/>
                <a:ea typeface="+mj-ea"/>
                <a:cs typeface="+mj-cs"/>
              </a:defRPr>
            </a:lvl1pPr>
          </a:lstStyle>
          <a:p>
            <a:pPr marL="0" lvl="0">
              <a:spcAft>
                <a:spcPts val="3600"/>
              </a:spcAft>
            </a:pPr>
            <a:r>
              <a:rPr lang="en-US"/>
              <a:t>Click to edit Master title style</a:t>
            </a:r>
          </a:p>
        </p:txBody>
      </p:sp>
      <p:sp>
        <p:nvSpPr>
          <p:cNvPr id="5" name="Text Placeholder 4">
            <a:extLst>
              <a:ext uri="{FF2B5EF4-FFF2-40B4-BE49-F238E27FC236}">
                <a16:creationId xmlns:a16="http://schemas.microsoft.com/office/drawing/2014/main" id="{EEBE5FF5-5A60-4057-A537-3F95C6BD5748}"/>
              </a:ext>
            </a:extLst>
          </p:cNvPr>
          <p:cNvSpPr>
            <a:spLocks noGrp="1"/>
          </p:cNvSpPr>
          <p:nvPr>
            <p:ph type="body" sz="quarter" idx="10"/>
          </p:nvPr>
        </p:nvSpPr>
        <p:spPr>
          <a:xfrm>
            <a:off x="1295400" y="1274863"/>
            <a:ext cx="3429000" cy="498271"/>
          </a:xfrm>
          <a:noFill/>
        </p:spPr>
        <p:txBody>
          <a:bodyPr lIns="0" rIns="0" anchor="b" anchorCtr="0">
            <a:noAutofit/>
          </a:bodyPr>
          <a:lstStyle>
            <a:lvl1pPr marL="0" indent="0">
              <a:buNone/>
              <a:defRPr lang="en-US" sz="1400" dirty="0" smtClean="0">
                <a:solidFill>
                  <a:schemeClr val="accent3"/>
                </a:solidFill>
                <a:ea typeface="+mj-ea"/>
                <a:cs typeface="+mj-cs"/>
              </a:defRPr>
            </a:lvl1pPr>
          </a:lstStyle>
          <a:p>
            <a:pPr marL="57150" lvl="0" indent="-285750">
              <a:spcBef>
                <a:spcPct val="0"/>
              </a:spcBef>
            </a:pPr>
            <a:r>
              <a:rPr lang="en-US"/>
              <a:t>Edit Master text styles</a:t>
            </a:r>
          </a:p>
        </p:txBody>
      </p:sp>
      <p:sp>
        <p:nvSpPr>
          <p:cNvPr id="9" name="Text Placeholder 8">
            <a:extLst>
              <a:ext uri="{FF2B5EF4-FFF2-40B4-BE49-F238E27FC236}">
                <a16:creationId xmlns:a16="http://schemas.microsoft.com/office/drawing/2014/main" id="{D1DA8312-519A-4240-BB11-AD91A0F7ED4C}"/>
              </a:ext>
            </a:extLst>
          </p:cNvPr>
          <p:cNvSpPr>
            <a:spLocks noGrp="1"/>
          </p:cNvSpPr>
          <p:nvPr>
            <p:ph type="body" sz="quarter" idx="11"/>
          </p:nvPr>
        </p:nvSpPr>
        <p:spPr>
          <a:xfrm>
            <a:off x="5867400" y="356755"/>
            <a:ext cx="5695950" cy="5815742"/>
          </a:xfrm>
        </p:spPr>
        <p:txBody>
          <a:bodyPr lIns="0" rIns="0">
            <a:noAutofit/>
          </a:bodyPr>
          <a:lstStyle>
            <a:lvl1pPr marL="0" indent="0">
              <a:lnSpc>
                <a:spcPct val="125000"/>
              </a:lnSpc>
              <a:spcAft>
                <a:spcPts val="600"/>
              </a:spcAft>
              <a:buNone/>
              <a:defRPr sz="1800"/>
            </a:lvl1pPr>
            <a:lvl2pPr marL="457200" indent="-228600">
              <a:lnSpc>
                <a:spcPct val="125000"/>
              </a:lnSpc>
              <a:spcAft>
                <a:spcPts val="600"/>
              </a:spcAft>
              <a:defRPr sz="1600"/>
            </a:lvl2pPr>
            <a:lvl3pPr marL="857250" indent="-228600">
              <a:lnSpc>
                <a:spcPct val="125000"/>
              </a:lnSpc>
              <a:spcAft>
                <a:spcPts val="600"/>
              </a:spcAft>
              <a:defRPr sz="1400"/>
            </a:lvl3pPr>
            <a:lvl4pPr marL="1143000" indent="-228600">
              <a:lnSpc>
                <a:spcPct val="125000"/>
              </a:lnSpc>
              <a:spcAft>
                <a:spcPts val="600"/>
              </a:spcAft>
              <a:defRPr sz="1200"/>
            </a:lvl4pPr>
            <a:lvl5pPr marL="1485900" indent="-228600">
              <a:lnSpc>
                <a:spcPct val="125000"/>
              </a:lnSpc>
              <a:spcAft>
                <a:spcPts val="600"/>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8">
            <a:extLst>
              <a:ext uri="{FF2B5EF4-FFF2-40B4-BE49-F238E27FC236}">
                <a16:creationId xmlns:a16="http://schemas.microsoft.com/office/drawing/2014/main" id="{E1D82140-540E-4E34-8452-D8B98F254214}"/>
              </a:ext>
            </a:extLst>
          </p:cNvPr>
          <p:cNvSpPr>
            <a:spLocks noGrp="1"/>
          </p:cNvSpPr>
          <p:nvPr>
            <p:ph type="body" sz="quarter" idx="12"/>
          </p:nvPr>
        </p:nvSpPr>
        <p:spPr>
          <a:xfrm>
            <a:off x="1314449" y="3607793"/>
            <a:ext cx="3409818" cy="1560008"/>
          </a:xfrm>
        </p:spPr>
        <p:txBody>
          <a:bodyPr lIns="0" rIns="0">
            <a:normAutofit/>
          </a:bodyPr>
          <a:lstStyle>
            <a:lvl1pPr marL="0" indent="0">
              <a:lnSpc>
                <a:spcPct val="125000"/>
              </a:lnSpc>
              <a:spcAft>
                <a:spcPts val="600"/>
              </a:spcAft>
              <a:buNone/>
              <a:defRPr sz="1800"/>
            </a:lvl1pPr>
            <a:lvl2pPr marL="228600" indent="0">
              <a:lnSpc>
                <a:spcPct val="125000"/>
              </a:lnSpc>
              <a:spcAft>
                <a:spcPts val="600"/>
              </a:spcAft>
              <a:buNone/>
              <a:defRPr sz="1800"/>
            </a:lvl2pPr>
            <a:lvl3pPr marL="857250" indent="-228600">
              <a:lnSpc>
                <a:spcPct val="125000"/>
              </a:lnSpc>
              <a:spcAft>
                <a:spcPts val="600"/>
              </a:spcAft>
              <a:defRPr sz="1600"/>
            </a:lvl3pPr>
            <a:lvl4pPr marL="1143000" indent="-228600">
              <a:lnSpc>
                <a:spcPct val="125000"/>
              </a:lnSpc>
              <a:spcAft>
                <a:spcPts val="600"/>
              </a:spcAft>
              <a:defRPr sz="1400"/>
            </a:lvl4pPr>
            <a:lvl5pPr marL="1485900" indent="-228600">
              <a:lnSpc>
                <a:spcPct val="125000"/>
              </a:lnSpc>
              <a:spcAft>
                <a:spcPts val="600"/>
              </a:spcAft>
              <a:defRPr sz="1400"/>
            </a:lvl5pPr>
          </a:lstStyle>
          <a:p>
            <a:pPr lvl="0"/>
            <a:r>
              <a:rPr lang="en-US"/>
              <a:t>Edit Master text styles</a:t>
            </a:r>
          </a:p>
        </p:txBody>
      </p:sp>
    </p:spTree>
    <p:custDataLst>
      <p:tags r:id="rId1"/>
    </p:custDataLst>
    <p:extLst>
      <p:ext uri="{BB962C8B-B14F-4D97-AF65-F5344CB8AC3E}">
        <p14:creationId xmlns:p14="http://schemas.microsoft.com/office/powerpoint/2010/main" val="1596751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Section Title slide with full im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B99A5B4-21B9-492A-9812-1F147FA5252E}"/>
              </a:ext>
            </a:extLst>
          </p:cNvPr>
          <p:cNvSpPr>
            <a:spLocks noGrp="1"/>
          </p:cNvSpPr>
          <p:nvPr>
            <p:ph type="pic" sz="quarter" idx="13" hasCustomPrompt="1"/>
          </p:nvPr>
        </p:nvSpPr>
        <p:spPr>
          <a:xfrm>
            <a:off x="0" y="0"/>
            <a:ext cx="12192000" cy="6858000"/>
          </a:xfrm>
        </p:spPr>
        <p:txBody>
          <a:bodyPr bIns="1188720" anchor="ctr" anchorCtr="0">
            <a:normAutofit/>
          </a:bodyPr>
          <a:lstStyle>
            <a:lvl1pPr marL="0" indent="0" algn="ctr">
              <a:buNone/>
              <a:defRPr sz="1800">
                <a:solidFill>
                  <a:schemeClr val="tx2"/>
                </a:solidFill>
              </a:defRPr>
            </a:lvl1pPr>
          </a:lstStyle>
          <a:p>
            <a:r>
              <a:rPr lang="en-US"/>
              <a:t>Insert picture here</a:t>
            </a:r>
          </a:p>
        </p:txBody>
      </p:sp>
      <p:sp>
        <p:nvSpPr>
          <p:cNvPr id="5" name="Rectangle 4">
            <a:extLst>
              <a:ext uri="{FF2B5EF4-FFF2-40B4-BE49-F238E27FC236}">
                <a16:creationId xmlns:a16="http://schemas.microsoft.com/office/drawing/2014/main" id="{032AADC0-9FBA-744C-B0DC-206A26641339}"/>
              </a:ext>
            </a:extLst>
          </p:cNvPr>
          <p:cNvSpPr/>
          <p:nvPr userDrawn="1"/>
        </p:nvSpPr>
        <p:spPr>
          <a:xfrm>
            <a:off x="1295400" y="685800"/>
            <a:ext cx="59436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7306A37-E72B-B741-B2B4-F882D11E0EF7}"/>
              </a:ext>
            </a:extLst>
          </p:cNvPr>
          <p:cNvSpPr/>
          <p:nvPr userDrawn="1"/>
        </p:nvSpPr>
        <p:spPr>
          <a:xfrm>
            <a:off x="1295400" y="685800"/>
            <a:ext cx="5715000" cy="4824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8F1403D-F517-46E5-A5F5-E299F89F9632}"/>
              </a:ext>
            </a:extLst>
          </p:cNvPr>
          <p:cNvSpPr/>
          <p:nvPr userDrawn="1"/>
        </p:nvSpPr>
        <p:spPr>
          <a:xfrm>
            <a:off x="0" y="6515100"/>
            <a:ext cx="118110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B7F8842-FB48-46BD-A613-A276AA4EAFB4}"/>
              </a:ext>
            </a:extLst>
          </p:cNvPr>
          <p:cNvCxnSpPr/>
          <p:nvPr userDrawn="1"/>
        </p:nvCxnSpPr>
        <p:spPr>
          <a:xfrm>
            <a:off x="0" y="6515396"/>
            <a:ext cx="12192000" cy="0"/>
          </a:xfrm>
          <a:prstGeom prst="line">
            <a:avLst/>
          </a:prstGeom>
          <a:ln w="6350">
            <a:solidFill>
              <a:srgbClr val="E0E5EA"/>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EB14E42-A6EE-4C8F-81AC-D0C1FE3B5B02}"/>
              </a:ext>
            </a:extLst>
          </p:cNvPr>
          <p:cNvSpPr>
            <a:spLocks noGrp="1"/>
          </p:cNvSpPr>
          <p:nvPr>
            <p:ph type="title"/>
          </p:nvPr>
        </p:nvSpPr>
        <p:spPr>
          <a:xfrm>
            <a:off x="1863967" y="1480884"/>
            <a:ext cx="4800598" cy="1375761"/>
          </a:xfrm>
          <a:noFill/>
        </p:spPr>
        <p:txBody>
          <a:bodyPr vert="horz" wrap="square" lIns="0" tIns="45720" rIns="0" bIns="274320" rtlCol="0" anchor="t" anchorCtr="0">
            <a:spAutoFit/>
          </a:bodyPr>
          <a:lstStyle>
            <a:lvl1pPr>
              <a:lnSpc>
                <a:spcPct val="95000"/>
              </a:lnSpc>
              <a:defRPr lang="en-US" sz="3600" b="1" dirty="0">
                <a:solidFill>
                  <a:schemeClr val="tx2"/>
                </a:solidFill>
              </a:defRPr>
            </a:lvl1pPr>
          </a:lstStyle>
          <a:p>
            <a:pPr marL="0" lvl="0">
              <a:spcAft>
                <a:spcPts val="3600"/>
              </a:spcAft>
            </a:pPr>
            <a:r>
              <a:rPr lang="en-US"/>
              <a:t>Click to edit Master title style</a:t>
            </a:r>
          </a:p>
        </p:txBody>
      </p:sp>
      <p:sp>
        <p:nvSpPr>
          <p:cNvPr id="13" name="Text Placeholder 8">
            <a:extLst>
              <a:ext uri="{FF2B5EF4-FFF2-40B4-BE49-F238E27FC236}">
                <a16:creationId xmlns:a16="http://schemas.microsoft.com/office/drawing/2014/main" id="{E1D82140-540E-4E34-8452-D8B98F254214}"/>
              </a:ext>
            </a:extLst>
          </p:cNvPr>
          <p:cNvSpPr>
            <a:spLocks noGrp="1"/>
          </p:cNvSpPr>
          <p:nvPr>
            <p:ph type="body" sz="quarter" idx="12"/>
          </p:nvPr>
        </p:nvSpPr>
        <p:spPr>
          <a:xfrm>
            <a:off x="1863967" y="2867711"/>
            <a:ext cx="4800599" cy="2353690"/>
          </a:xfrm>
        </p:spPr>
        <p:txBody>
          <a:bodyPr lIns="0" rIns="0">
            <a:noAutofit/>
          </a:bodyPr>
          <a:lstStyle>
            <a:lvl1pPr marL="0" indent="0">
              <a:lnSpc>
                <a:spcPct val="125000"/>
              </a:lnSpc>
              <a:spcAft>
                <a:spcPts val="600"/>
              </a:spcAft>
              <a:buNone/>
              <a:defRPr sz="1800"/>
            </a:lvl1pPr>
            <a:lvl2pPr marL="514350" indent="-285750">
              <a:lnSpc>
                <a:spcPct val="125000"/>
              </a:lnSpc>
              <a:spcAft>
                <a:spcPts val="600"/>
              </a:spcAft>
              <a:buFont typeface="Arial" panose="020B0604020202020204" pitchFamily="34" charset="0"/>
              <a:buChar char="•"/>
              <a:defRPr sz="1600"/>
            </a:lvl2pPr>
            <a:lvl3pPr marL="857250" indent="-228600">
              <a:lnSpc>
                <a:spcPct val="125000"/>
              </a:lnSpc>
              <a:spcAft>
                <a:spcPts val="600"/>
              </a:spcAft>
              <a:defRPr sz="1400"/>
            </a:lvl3pPr>
            <a:lvl4pPr marL="1143000" indent="-228600">
              <a:lnSpc>
                <a:spcPct val="125000"/>
              </a:lnSpc>
              <a:spcAft>
                <a:spcPts val="600"/>
              </a:spcAft>
              <a:defRPr sz="1200"/>
            </a:lvl4pPr>
            <a:lvl5pPr marL="1485900" indent="-228600">
              <a:lnSpc>
                <a:spcPct val="125000"/>
              </a:lnSpc>
              <a:spcAft>
                <a:spcPts val="600"/>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52DFCB8B-828F-FE47-BF62-1780914A19A3}"/>
              </a:ext>
            </a:extLst>
          </p:cNvPr>
          <p:cNvSpPr>
            <a:spLocks noGrp="1"/>
          </p:cNvSpPr>
          <p:nvPr>
            <p:ph type="body" sz="quarter" idx="10"/>
          </p:nvPr>
        </p:nvSpPr>
        <p:spPr>
          <a:xfrm>
            <a:off x="1863967" y="959167"/>
            <a:ext cx="4800598" cy="498271"/>
          </a:xfrm>
          <a:noFill/>
        </p:spPr>
        <p:txBody>
          <a:bodyPr lIns="0" rIns="0" anchor="b" anchorCtr="0">
            <a:noAutofit/>
          </a:bodyPr>
          <a:lstStyle>
            <a:lvl1pPr marL="0" indent="0">
              <a:buNone/>
              <a:defRPr lang="en-US" sz="1400" dirty="0" smtClean="0">
                <a:solidFill>
                  <a:schemeClr val="accent3"/>
                </a:solidFill>
                <a:ea typeface="+mj-ea"/>
                <a:cs typeface="+mj-cs"/>
              </a:defRPr>
            </a:lvl1pPr>
          </a:lstStyle>
          <a:p>
            <a:pPr marL="57150" lvl="0" indent="-285750">
              <a:spcBef>
                <a:spcPct val="0"/>
              </a:spcBef>
            </a:pPr>
            <a:r>
              <a:rPr lang="en-US"/>
              <a:t>Edit Master text styles</a:t>
            </a:r>
          </a:p>
        </p:txBody>
      </p:sp>
    </p:spTree>
    <p:custDataLst>
      <p:tags r:id="rId1"/>
    </p:custDataLst>
    <p:extLst>
      <p:ext uri="{BB962C8B-B14F-4D97-AF65-F5344CB8AC3E}">
        <p14:creationId xmlns:p14="http://schemas.microsoft.com/office/powerpoint/2010/main" val="3399071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asic Content w/Large Image (Lef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B99A5B4-21B9-492A-9812-1F147FA5252E}"/>
              </a:ext>
            </a:extLst>
          </p:cNvPr>
          <p:cNvSpPr>
            <a:spLocks noGrp="1"/>
          </p:cNvSpPr>
          <p:nvPr>
            <p:ph type="pic" sz="quarter" idx="13" hasCustomPrompt="1"/>
          </p:nvPr>
        </p:nvSpPr>
        <p:spPr>
          <a:xfrm>
            <a:off x="0" y="-1"/>
            <a:ext cx="6324600" cy="6507251"/>
          </a:xfrm>
        </p:spPr>
        <p:txBody>
          <a:bodyPr bIns="1188720" anchor="ctr" anchorCtr="0">
            <a:normAutofit/>
          </a:bodyPr>
          <a:lstStyle>
            <a:lvl1pPr marL="0" indent="0" algn="ctr">
              <a:buNone/>
              <a:defRPr sz="1800">
                <a:solidFill>
                  <a:schemeClr val="tx2"/>
                </a:solidFill>
              </a:defRPr>
            </a:lvl1pPr>
          </a:lstStyle>
          <a:p>
            <a:r>
              <a:rPr lang="en-US"/>
              <a:t>Insert picture here</a:t>
            </a:r>
          </a:p>
        </p:txBody>
      </p:sp>
      <p:sp>
        <p:nvSpPr>
          <p:cNvPr id="2" name="Rectangle 1">
            <a:extLst>
              <a:ext uri="{FF2B5EF4-FFF2-40B4-BE49-F238E27FC236}">
                <a16:creationId xmlns:a16="http://schemas.microsoft.com/office/drawing/2014/main" id="{F8F1403D-F517-46E5-A5F5-E299F89F9632}"/>
              </a:ext>
            </a:extLst>
          </p:cNvPr>
          <p:cNvSpPr/>
          <p:nvPr userDrawn="1"/>
        </p:nvSpPr>
        <p:spPr>
          <a:xfrm>
            <a:off x="0" y="6515100"/>
            <a:ext cx="11811000" cy="34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3">
            <a:extLst>
              <a:ext uri="{FF2B5EF4-FFF2-40B4-BE49-F238E27FC236}">
                <a16:creationId xmlns:a16="http://schemas.microsoft.com/office/drawing/2014/main" id="{C865F0A3-FF89-4684-931C-1E61E97F4938}"/>
              </a:ext>
            </a:extLst>
          </p:cNvPr>
          <p:cNvSpPr>
            <a:spLocks noGrp="1"/>
          </p:cNvSpPr>
          <p:nvPr>
            <p:ph type="dt" sz="half" idx="2"/>
          </p:nvPr>
        </p:nvSpPr>
        <p:spPr>
          <a:xfrm>
            <a:off x="10896600" y="6515101"/>
            <a:ext cx="914400" cy="342899"/>
          </a:xfrm>
          <a:prstGeom prst="rect">
            <a:avLst/>
          </a:prstGeom>
        </p:spPr>
        <p:txBody>
          <a:bodyPr vert="horz" lIns="91440" tIns="45720" rIns="91440" bIns="45720" rtlCol="0" anchor="ctr"/>
          <a:lstStyle>
            <a:lvl1pPr algn="r">
              <a:defRPr lang="en-US" sz="800" kern="1200" smtClean="0">
                <a:solidFill>
                  <a:schemeClr val="accent4"/>
                </a:solidFill>
                <a:latin typeface="+mn-lt"/>
                <a:ea typeface="+mn-ea"/>
                <a:cs typeface="+mn-cs"/>
              </a:defRPr>
            </a:lvl1pPr>
          </a:lstStyle>
          <a:p>
            <a:endParaRPr lang="en-US"/>
          </a:p>
        </p:txBody>
      </p:sp>
      <p:sp>
        <p:nvSpPr>
          <p:cNvPr id="7" name="Footer Placeholder 4">
            <a:extLst>
              <a:ext uri="{FF2B5EF4-FFF2-40B4-BE49-F238E27FC236}">
                <a16:creationId xmlns:a16="http://schemas.microsoft.com/office/drawing/2014/main" id="{F33438ED-3154-4AB8-9D19-53DBE1A0A2C2}"/>
              </a:ext>
            </a:extLst>
          </p:cNvPr>
          <p:cNvSpPr>
            <a:spLocks noGrp="1"/>
          </p:cNvSpPr>
          <p:nvPr>
            <p:ph type="ftr" sz="quarter" idx="3"/>
          </p:nvPr>
        </p:nvSpPr>
        <p:spPr>
          <a:xfrm>
            <a:off x="3968011" y="6523247"/>
            <a:ext cx="4255979" cy="328367"/>
          </a:xfrm>
          <a:prstGeom prst="rect">
            <a:avLst/>
          </a:prstGeom>
        </p:spPr>
        <p:txBody>
          <a:bodyPr vert="horz" lIns="91440" tIns="45720" rIns="91440" bIns="45720" rtlCol="0" anchor="ctr"/>
          <a:lstStyle>
            <a:lvl1pPr>
              <a:defRPr lang="en-US" sz="800" smtClean="0">
                <a:solidFill>
                  <a:schemeClr val="accent4"/>
                </a:solidFill>
              </a:defRPr>
            </a:lvl1pPr>
          </a:lstStyle>
          <a:p>
            <a:r>
              <a:rPr lang="en-US"/>
              <a:t>Copyright Paychex Inc. </a:t>
            </a:r>
            <a:fld id="{E9B568AA-16B2-E14E-88C7-84A2E0D2A61C}" type="datetimeyyyy">
              <a:rPr lang="en-US" smtClean="0"/>
              <a:pPr/>
              <a:t>2022</a:t>
            </a:fld>
            <a:endParaRPr/>
          </a:p>
        </p:txBody>
      </p:sp>
      <p:sp>
        <p:nvSpPr>
          <p:cNvPr id="8" name="Slide Number Placeholder 5">
            <a:extLst>
              <a:ext uri="{FF2B5EF4-FFF2-40B4-BE49-F238E27FC236}">
                <a16:creationId xmlns:a16="http://schemas.microsoft.com/office/drawing/2014/main" id="{AD464D97-BD20-4CD1-9D9E-A3EFF9735E34}"/>
              </a:ext>
            </a:extLst>
          </p:cNvPr>
          <p:cNvSpPr>
            <a:spLocks noGrp="1"/>
          </p:cNvSpPr>
          <p:nvPr>
            <p:ph type="sldNum" sz="quarter" idx="4"/>
          </p:nvPr>
        </p:nvSpPr>
        <p:spPr>
          <a:xfrm>
            <a:off x="11811000" y="6515101"/>
            <a:ext cx="381000" cy="342899"/>
          </a:xfrm>
          <a:prstGeom prst="rect">
            <a:avLst/>
          </a:prstGeom>
        </p:spPr>
        <p:txBody>
          <a:bodyPr vert="horz" lIns="91440" tIns="45720" rIns="91440" bIns="45720" rtlCol="0" anchor="ctr"/>
          <a:lstStyle>
            <a:lvl1pPr>
              <a:defRPr lang="en-US" smtClean="0"/>
            </a:lvl1pPr>
          </a:lstStyle>
          <a:p>
            <a:pPr algn="ctr"/>
            <a:fld id="{6531C53F-4421-4D4E-BED2-4E2D2B193309}" type="slidenum">
              <a:rPr lang="en-US" smtClean="0"/>
              <a:pPr algn="ctr"/>
              <a:t>‹#›</a:t>
            </a:fld>
            <a:endParaRPr lang="en-US"/>
          </a:p>
        </p:txBody>
      </p:sp>
      <p:pic>
        <p:nvPicPr>
          <p:cNvPr id="10" name="Picture 9">
            <a:extLst>
              <a:ext uri="{FF2B5EF4-FFF2-40B4-BE49-F238E27FC236}">
                <a16:creationId xmlns:a16="http://schemas.microsoft.com/office/drawing/2014/main" id="{645EB0EF-5E18-48EF-9BF3-CE2794E2A6F1}"/>
              </a:ext>
            </a:extLst>
          </p:cNvPr>
          <p:cNvPicPr>
            <a:picLocks noChangeAspect="1"/>
          </p:cNvPicPr>
          <p:nvPr userDrawn="1"/>
        </p:nvPicPr>
        <p:blipFill>
          <a:blip r:embed="rId3" cstate="screen">
            <a:biLevel thresh="50000"/>
            <a:extLst>
              <a:ext uri="{28A0092B-C50C-407E-A947-70E740481C1C}">
                <a14:useLocalDpi xmlns:a14="http://schemas.microsoft.com/office/drawing/2010/main"/>
              </a:ext>
            </a:extLst>
          </a:blip>
          <a:stretch>
            <a:fillRect/>
          </a:stretch>
        </p:blipFill>
        <p:spPr>
          <a:xfrm>
            <a:off x="122904" y="6618333"/>
            <a:ext cx="846485" cy="136434"/>
          </a:xfrm>
          <a:prstGeom prst="rect">
            <a:avLst/>
          </a:prstGeom>
        </p:spPr>
      </p:pic>
      <p:cxnSp>
        <p:nvCxnSpPr>
          <p:cNvPr id="12" name="Straight Connector 11">
            <a:extLst>
              <a:ext uri="{FF2B5EF4-FFF2-40B4-BE49-F238E27FC236}">
                <a16:creationId xmlns:a16="http://schemas.microsoft.com/office/drawing/2014/main" id="{DB7F8842-FB48-46BD-A613-A276AA4EAFB4}"/>
              </a:ext>
            </a:extLst>
          </p:cNvPr>
          <p:cNvCxnSpPr/>
          <p:nvPr userDrawn="1"/>
        </p:nvCxnSpPr>
        <p:spPr>
          <a:xfrm>
            <a:off x="0" y="6515396"/>
            <a:ext cx="12192000" cy="0"/>
          </a:xfrm>
          <a:prstGeom prst="line">
            <a:avLst/>
          </a:prstGeom>
          <a:ln w="6350">
            <a:solidFill>
              <a:srgbClr val="E0E5EA"/>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CEB14E42-A6EE-4C8F-81AC-D0C1FE3B5B02}"/>
              </a:ext>
            </a:extLst>
          </p:cNvPr>
          <p:cNvSpPr>
            <a:spLocks noGrp="1"/>
          </p:cNvSpPr>
          <p:nvPr>
            <p:ph type="title"/>
          </p:nvPr>
        </p:nvSpPr>
        <p:spPr>
          <a:xfrm>
            <a:off x="7231498" y="1714768"/>
            <a:ext cx="4338155" cy="1320361"/>
          </a:xfrm>
          <a:noFill/>
        </p:spPr>
        <p:txBody>
          <a:bodyPr lIns="0" rIns="0" bIns="274320" anchor="b" anchorCtr="0">
            <a:spAutoFit/>
          </a:bodyPr>
          <a:lstStyle>
            <a:lvl1pPr>
              <a:defRPr lang="en-US" sz="3600" b="1" dirty="0">
                <a:solidFill>
                  <a:schemeClr val="tx2"/>
                </a:solidFill>
              </a:defRPr>
            </a:lvl1pPr>
          </a:lstStyle>
          <a:p>
            <a:pPr marL="0" lvl="0">
              <a:spcAft>
                <a:spcPts val="3600"/>
              </a:spcAft>
            </a:pPr>
            <a:r>
              <a:rPr lang="en-US"/>
              <a:t>Click to edit Master title style</a:t>
            </a:r>
          </a:p>
        </p:txBody>
      </p:sp>
      <p:sp>
        <p:nvSpPr>
          <p:cNvPr id="13" name="Text Placeholder 8">
            <a:extLst>
              <a:ext uri="{FF2B5EF4-FFF2-40B4-BE49-F238E27FC236}">
                <a16:creationId xmlns:a16="http://schemas.microsoft.com/office/drawing/2014/main" id="{E1D82140-540E-4E34-8452-D8B98F254214}"/>
              </a:ext>
            </a:extLst>
          </p:cNvPr>
          <p:cNvSpPr>
            <a:spLocks noGrp="1"/>
          </p:cNvSpPr>
          <p:nvPr>
            <p:ph type="body" sz="quarter" idx="12"/>
          </p:nvPr>
        </p:nvSpPr>
        <p:spPr>
          <a:xfrm>
            <a:off x="7239001" y="3062279"/>
            <a:ext cx="4330653" cy="2461800"/>
          </a:xfrm>
        </p:spPr>
        <p:txBody>
          <a:bodyPr lIns="0" rIns="0">
            <a:noAutofit/>
          </a:bodyPr>
          <a:lstStyle>
            <a:lvl1pPr marL="0" indent="0">
              <a:lnSpc>
                <a:spcPct val="125000"/>
              </a:lnSpc>
              <a:spcAft>
                <a:spcPts val="600"/>
              </a:spcAft>
              <a:buNone/>
              <a:defRPr sz="1800"/>
            </a:lvl1pPr>
            <a:lvl2pPr marL="514350" indent="-285750">
              <a:lnSpc>
                <a:spcPct val="125000"/>
              </a:lnSpc>
              <a:spcAft>
                <a:spcPts val="600"/>
              </a:spcAft>
              <a:buFont typeface="Arial" panose="020B0604020202020204" pitchFamily="34" charset="0"/>
              <a:buChar char="•"/>
              <a:defRPr sz="1600"/>
            </a:lvl2pPr>
            <a:lvl3pPr marL="857250" indent="-228600">
              <a:lnSpc>
                <a:spcPct val="125000"/>
              </a:lnSpc>
              <a:spcAft>
                <a:spcPts val="600"/>
              </a:spcAft>
              <a:defRPr sz="1400"/>
            </a:lvl3pPr>
            <a:lvl4pPr marL="1143000" indent="-228600">
              <a:lnSpc>
                <a:spcPct val="125000"/>
              </a:lnSpc>
              <a:spcAft>
                <a:spcPts val="600"/>
              </a:spcAft>
              <a:defRPr sz="1200"/>
            </a:lvl4pPr>
            <a:lvl5pPr marL="1485900" indent="-228600">
              <a:lnSpc>
                <a:spcPct val="125000"/>
              </a:lnSpc>
              <a:spcAft>
                <a:spcPts val="600"/>
              </a:spcAft>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64975CEF-8CAE-D943-9B27-D1027E9FB00A}"/>
              </a:ext>
            </a:extLst>
          </p:cNvPr>
          <p:cNvSpPr>
            <a:spLocks noGrp="1"/>
          </p:cNvSpPr>
          <p:nvPr>
            <p:ph type="body" sz="quarter" idx="10"/>
          </p:nvPr>
        </p:nvSpPr>
        <p:spPr>
          <a:xfrm>
            <a:off x="7231497" y="1216497"/>
            <a:ext cx="4338155" cy="498271"/>
          </a:xfrm>
          <a:noFill/>
        </p:spPr>
        <p:txBody>
          <a:bodyPr lIns="0" rIns="0" anchor="b" anchorCtr="0">
            <a:noAutofit/>
          </a:bodyPr>
          <a:lstStyle>
            <a:lvl1pPr marL="0" indent="0">
              <a:buNone/>
              <a:defRPr lang="en-US" sz="1400" dirty="0" smtClean="0">
                <a:solidFill>
                  <a:schemeClr val="accent3"/>
                </a:solidFill>
                <a:ea typeface="+mj-ea"/>
                <a:cs typeface="+mj-cs"/>
              </a:defRPr>
            </a:lvl1pPr>
          </a:lstStyle>
          <a:p>
            <a:pPr marL="57150" lvl="0" indent="-285750">
              <a:spcBef>
                <a:spcPct val="0"/>
              </a:spcBef>
            </a:pPr>
            <a:r>
              <a:rPr lang="en-US"/>
              <a:t>Edit Master text styles</a:t>
            </a:r>
          </a:p>
        </p:txBody>
      </p:sp>
    </p:spTree>
    <p:custDataLst>
      <p:tags r:id="rId1"/>
    </p:custDataLst>
    <p:extLst>
      <p:ext uri="{BB962C8B-B14F-4D97-AF65-F5344CB8AC3E}">
        <p14:creationId xmlns:p14="http://schemas.microsoft.com/office/powerpoint/2010/main" val="3308313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sic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CB762-9216-4F34-8175-8111FDEADC26}"/>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3BCA562F-025A-4F46-872A-C5B0BA712B9D}"/>
              </a:ext>
            </a:extLst>
          </p:cNvPr>
          <p:cNvSpPr>
            <a:spLocks noGrp="1"/>
          </p:cNvSpPr>
          <p:nvPr>
            <p:ph sz="quarter" idx="10"/>
          </p:nvPr>
        </p:nvSpPr>
        <p:spPr>
          <a:xfrm>
            <a:off x="838200" y="1371600"/>
            <a:ext cx="10515600" cy="4800600"/>
          </a:xfrm>
        </p:spPr>
        <p:txBody>
          <a:bodyPr/>
          <a:lstStyle>
            <a:lvl1pPr>
              <a:lnSpc>
                <a:spcPct val="114000"/>
              </a:lnSpc>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CC8191-C56E-41A3-BF44-6C916141E5E6}"/>
              </a:ext>
            </a:extLst>
          </p:cNvPr>
          <p:cNvSpPr>
            <a:spLocks noGrp="1"/>
          </p:cNvSpPr>
          <p:nvPr>
            <p:ph type="dt" sz="half" idx="11"/>
          </p:nvPr>
        </p:nvSpPr>
        <p:spPr/>
        <p:txBody>
          <a:bodyPr/>
          <a:lstStyle/>
          <a:p>
            <a:fld id="{9ADBD838-C583-7E43-A85A-2515D7A90046}" type="datetime1">
              <a:rPr lang="en-US" smtClean="0"/>
              <a:t>11/10/2022</a:t>
            </a:fld>
            <a:endParaRPr lang="en-US"/>
          </a:p>
        </p:txBody>
      </p:sp>
      <p:sp>
        <p:nvSpPr>
          <p:cNvPr id="8" name="Footer Placeholder 7">
            <a:extLst>
              <a:ext uri="{FF2B5EF4-FFF2-40B4-BE49-F238E27FC236}">
                <a16:creationId xmlns:a16="http://schemas.microsoft.com/office/drawing/2014/main" id="{167ABCA5-3CA2-434D-B120-FFDC621DF229}"/>
              </a:ext>
            </a:extLst>
          </p:cNvPr>
          <p:cNvSpPr>
            <a:spLocks noGrp="1"/>
          </p:cNvSpPr>
          <p:nvPr>
            <p:ph type="ftr" sz="quarter" idx="12"/>
          </p:nvPr>
        </p:nvSpPr>
        <p:spPr>
          <a:xfrm>
            <a:off x="1679448" y="6557518"/>
            <a:ext cx="4880881" cy="219456"/>
          </a:xfrm>
        </p:spPr>
        <p:txBody>
          <a:bodyPr/>
          <a:lstStyle/>
          <a:p>
            <a:r>
              <a:rPr lang="en-US"/>
              <a:t>Copyright 2022, Paychex, Inc. All rights reserved. Confidential and proprietary – for internal use only.</a:t>
            </a:r>
          </a:p>
        </p:txBody>
      </p:sp>
      <p:sp>
        <p:nvSpPr>
          <p:cNvPr id="10" name="Slide Number Placeholder 2">
            <a:extLst>
              <a:ext uri="{FF2B5EF4-FFF2-40B4-BE49-F238E27FC236}">
                <a16:creationId xmlns:a16="http://schemas.microsoft.com/office/drawing/2014/main" id="{20972A8B-69DA-41AE-BB67-F86928E6AEEC}"/>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16402131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876300" y="1371600"/>
            <a:ext cx="5099050" cy="4800600"/>
          </a:xfrm>
        </p:spPr>
        <p:txBody>
          <a:bodyPr>
            <a:noAutofit/>
          </a:bodyPr>
          <a:lstStyle>
            <a:lvl1pPr>
              <a:lnSpc>
                <a:spcPct val="114000"/>
              </a:lnSpc>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74FA414-1AC1-43C8-9398-16AA982C6F92}"/>
              </a:ext>
            </a:extLst>
          </p:cNvPr>
          <p:cNvSpPr>
            <a:spLocks noGrp="1"/>
          </p:cNvSpPr>
          <p:nvPr>
            <p:ph idx="12"/>
          </p:nvPr>
        </p:nvSpPr>
        <p:spPr>
          <a:xfrm>
            <a:off x="6216650" y="1371600"/>
            <a:ext cx="5099050" cy="4800600"/>
          </a:xfrm>
        </p:spPr>
        <p:txBody>
          <a:bodyPr>
            <a:noAutofit/>
          </a:bodyPr>
          <a:lstStyle>
            <a:lvl1pPr>
              <a:lnSpc>
                <a:spcPct val="114000"/>
              </a:lnSpc>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B7964-DCD6-42F5-9509-24B2F5D35459}"/>
              </a:ext>
            </a:extLst>
          </p:cNvPr>
          <p:cNvSpPr>
            <a:spLocks noGrp="1"/>
          </p:cNvSpPr>
          <p:nvPr>
            <p:ph type="dt" sz="half" idx="13"/>
          </p:nvPr>
        </p:nvSpPr>
        <p:spPr/>
        <p:txBody>
          <a:bodyPr/>
          <a:lstStyle/>
          <a:p>
            <a:fld id="{6AFF06BE-86D9-5640-88C5-1D4DFA92A0D7}" type="datetime1">
              <a:rPr lang="en-US" smtClean="0"/>
              <a:t>11/10/2022</a:t>
            </a:fld>
            <a:endParaRPr lang="en-US"/>
          </a:p>
        </p:txBody>
      </p:sp>
      <p:sp>
        <p:nvSpPr>
          <p:cNvPr id="5" name="Footer Placeholder 4">
            <a:extLst>
              <a:ext uri="{FF2B5EF4-FFF2-40B4-BE49-F238E27FC236}">
                <a16:creationId xmlns:a16="http://schemas.microsoft.com/office/drawing/2014/main" id="{A26075AF-8AE8-42A6-BDEB-7AE03BCB1717}"/>
              </a:ext>
            </a:extLst>
          </p:cNvPr>
          <p:cNvSpPr>
            <a:spLocks noGrp="1"/>
          </p:cNvSpPr>
          <p:nvPr>
            <p:ph type="ftr" sz="quarter" idx="14"/>
          </p:nvPr>
        </p:nvSpPr>
        <p:spPr>
          <a:xfrm>
            <a:off x="1679448" y="6557518"/>
            <a:ext cx="4880881" cy="219456"/>
          </a:xfrm>
        </p:spPr>
        <p:txBody>
          <a:bodyPr/>
          <a:lstStyle/>
          <a:p>
            <a:r>
              <a:rPr lang="en-US"/>
              <a:t>Copyright 2022, Paychex, Inc. All rights reserved. Confidential and proprietary – for internal use only.</a:t>
            </a:r>
          </a:p>
        </p:txBody>
      </p:sp>
      <p:sp>
        <p:nvSpPr>
          <p:cNvPr id="9" name="Slide Number Placeholder 2">
            <a:extLst>
              <a:ext uri="{FF2B5EF4-FFF2-40B4-BE49-F238E27FC236}">
                <a16:creationId xmlns:a16="http://schemas.microsoft.com/office/drawing/2014/main" id="{E727E3FA-5492-451F-B18C-209B1042792F}"/>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0" name="Title 1">
            <a:extLst>
              <a:ext uri="{FF2B5EF4-FFF2-40B4-BE49-F238E27FC236}">
                <a16:creationId xmlns:a16="http://schemas.microsoft.com/office/drawing/2014/main" id="{CD17B0F0-28D8-4762-B457-7CA3E0284472}"/>
              </a:ext>
            </a:extLst>
          </p:cNvPr>
          <p:cNvSpPr>
            <a:spLocks noGrp="1"/>
          </p:cNvSpPr>
          <p:nvPr>
            <p:ph type="title"/>
          </p:nvPr>
        </p:nvSpPr>
        <p:spPr>
          <a:xfrm>
            <a:off x="838200" y="365125"/>
            <a:ext cx="10515600" cy="854073"/>
          </a:xfrm>
        </p:spPr>
        <p:txBody>
          <a:bodyPr/>
          <a:lstStyle>
            <a:lvl1pPr>
              <a:defRPr b="1"/>
            </a:lvl1pPr>
          </a:lstStyle>
          <a:p>
            <a:r>
              <a:rPr lang="en-US"/>
              <a:t>Click to edit Master title style</a:t>
            </a:r>
          </a:p>
        </p:txBody>
      </p:sp>
    </p:spTree>
    <p:custDataLst>
      <p:tags r:id="rId1"/>
    </p:custDataLst>
    <p:extLst>
      <p:ext uri="{BB962C8B-B14F-4D97-AF65-F5344CB8AC3E}">
        <p14:creationId xmlns:p14="http://schemas.microsoft.com/office/powerpoint/2010/main" val="734542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Image with Title Box (beige)">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D69989-42F2-419A-A4EE-CBC77B134BC4}"/>
              </a:ext>
            </a:extLst>
          </p:cNvPr>
          <p:cNvSpPr>
            <a:spLocks noGrp="1"/>
          </p:cNvSpPr>
          <p:nvPr>
            <p:ph type="pic" sz="quarter" idx="15" hasCustomPrompt="1"/>
          </p:nvPr>
        </p:nvSpPr>
        <p:spPr>
          <a:xfrm>
            <a:off x="0" y="0"/>
            <a:ext cx="12192000" cy="6477000"/>
          </a:xfrm>
          <a:prstGeom prst="rect">
            <a:avLst/>
          </a:prstGeom>
          <a:pattFill prst="pct5">
            <a:fgClr>
              <a:schemeClr val="bg2"/>
            </a:fgClr>
            <a:bgClr>
              <a:schemeClr val="bg1"/>
            </a:bgClr>
          </a:pattFill>
        </p:spPr>
        <p:txBody>
          <a:bodyPr tIns="2103120" anchor="t">
            <a:normAutofit/>
          </a:bodyPr>
          <a:lstStyle>
            <a:lvl1pPr marL="0" indent="0" algn="ctr">
              <a:spcAft>
                <a:spcPts val="1800"/>
              </a:spcAft>
              <a:buNone/>
              <a:defRPr sz="1200" b="0" i="1" baseline="0">
                <a:solidFill>
                  <a:schemeClr val="tx1">
                    <a:lumMod val="50000"/>
                    <a:lumOff val="50000"/>
                  </a:schemeClr>
                </a:solidFill>
              </a:defRPr>
            </a:lvl1pPr>
          </a:lstStyle>
          <a:p>
            <a:r>
              <a:rPr lang="en-US"/>
              <a:t>This is an image placeholder. Click the icon and choose an image from your computer.</a:t>
            </a:r>
          </a:p>
        </p:txBody>
      </p:sp>
      <p:sp>
        <p:nvSpPr>
          <p:cNvPr id="13" name="Text Placeholder 2">
            <a:extLst>
              <a:ext uri="{FF2B5EF4-FFF2-40B4-BE49-F238E27FC236}">
                <a16:creationId xmlns:a16="http://schemas.microsoft.com/office/drawing/2014/main" id="{E521EC36-029F-E94C-A6E3-D31890F44547}"/>
              </a:ext>
            </a:extLst>
          </p:cNvPr>
          <p:cNvSpPr>
            <a:spLocks noGrp="1"/>
          </p:cNvSpPr>
          <p:nvPr>
            <p:ph type="body" sz="quarter" idx="14" hasCustomPrompt="1"/>
          </p:nvPr>
        </p:nvSpPr>
        <p:spPr>
          <a:xfrm>
            <a:off x="0" y="3958637"/>
            <a:ext cx="5607294" cy="1897876"/>
          </a:xfrm>
          <a:prstGeom prst="rect">
            <a:avLst/>
          </a:prstGeom>
          <a:solidFill>
            <a:schemeClr val="bg2"/>
          </a:solidFill>
        </p:spPr>
        <p:txBody>
          <a:bodyPr lIns="822960" rIns="182880">
            <a:normAutofit/>
          </a:bodyPr>
          <a:lstStyle>
            <a:lvl1pPr marL="0" indent="0">
              <a:lnSpc>
                <a:spcPct val="100000"/>
              </a:lnSpc>
              <a:buNone/>
              <a:defRPr lang="en-US" sz="1400" b="0" i="0" kern="1200" dirty="0">
                <a:solidFill>
                  <a:schemeClr val="tx1"/>
                </a:solidFill>
                <a:latin typeface="+mn-lt"/>
                <a:ea typeface="+mn-ea"/>
                <a:cs typeface="Arial" panose="020B0604020202020204" pitchFamily="34" charset="0"/>
              </a:defRPr>
            </a:lvl1pPr>
          </a:lstStyle>
          <a:p>
            <a:pPr lvl="0"/>
            <a:r>
              <a:rPr lang="en-US"/>
              <a:t>Subtitle </a:t>
            </a:r>
          </a:p>
        </p:txBody>
      </p:sp>
      <p:sp>
        <p:nvSpPr>
          <p:cNvPr id="26" name="Title 3"/>
          <p:cNvSpPr>
            <a:spLocks noGrp="1"/>
          </p:cNvSpPr>
          <p:nvPr>
            <p:ph type="title"/>
          </p:nvPr>
        </p:nvSpPr>
        <p:spPr>
          <a:xfrm>
            <a:off x="0" y="2457890"/>
            <a:ext cx="5607294" cy="1514014"/>
          </a:xfrm>
          <a:solidFill>
            <a:schemeClr val="bg2"/>
          </a:solidFill>
        </p:spPr>
        <p:txBody>
          <a:bodyPr vert="horz" lIns="822960" tIns="45720" rIns="274320" bIns="45720" rtlCol="0" anchor="b">
            <a:normAutofit/>
          </a:bodyPr>
          <a:lstStyle>
            <a:lvl1pPr>
              <a:defRPr lang="en-US" sz="4000" b="1" i="0" kern="1200" dirty="0">
                <a:solidFill>
                  <a:schemeClr val="tx1"/>
                </a:solidFill>
                <a:latin typeface="+mj-lt"/>
                <a:ea typeface="+mn-ea"/>
                <a:cs typeface="Arial" panose="020B0604020202020204" pitchFamily="34" charset="0"/>
              </a:defRPr>
            </a:lvl1pPr>
          </a:lstStyle>
          <a:p>
            <a:pPr marL="0" lvl="0" indent="0" algn="l" defTabSz="914400" rtl="0" eaLnBrk="1" latinLnBrk="0" hangingPunct="1">
              <a:lnSpc>
                <a:spcPct val="125000"/>
              </a:lnSpc>
              <a:spcBef>
                <a:spcPts val="700"/>
              </a:spcBef>
              <a:buFont typeface="Arial" panose="020B0604020202020204" pitchFamily="34" charset="0"/>
              <a:buNone/>
            </a:pPr>
            <a:r>
              <a:rPr lang="en-US"/>
              <a:t>Click to edit Master title style</a:t>
            </a:r>
          </a:p>
        </p:txBody>
      </p:sp>
      <p:sp>
        <p:nvSpPr>
          <p:cNvPr id="12" name="Footer Placeholder 4">
            <a:extLst>
              <a:ext uri="{FF2B5EF4-FFF2-40B4-BE49-F238E27FC236}">
                <a16:creationId xmlns:a16="http://schemas.microsoft.com/office/drawing/2014/main" id="{28B14850-7E22-4854-A7B8-E6C0119852C3}"/>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4" name="Date Placeholder 6">
            <a:extLst>
              <a:ext uri="{FF2B5EF4-FFF2-40B4-BE49-F238E27FC236}">
                <a16:creationId xmlns:a16="http://schemas.microsoft.com/office/drawing/2014/main" id="{EC243701-0F72-427B-A16F-59A77A85D38E}"/>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669B8996-DFCB-2948-8FD6-CCAB024F267D}" type="datetime1">
              <a:rPr lang="en-US" smtClean="0"/>
              <a:t>11/10/2022</a:t>
            </a:fld>
            <a:endParaRPr lang="en-US"/>
          </a:p>
        </p:txBody>
      </p:sp>
      <p:sp>
        <p:nvSpPr>
          <p:cNvPr id="8" name="Slide Number Placeholder 2">
            <a:extLst>
              <a:ext uri="{FF2B5EF4-FFF2-40B4-BE49-F238E27FC236}">
                <a16:creationId xmlns:a16="http://schemas.microsoft.com/office/drawing/2014/main" id="{23344C58-D0AE-4337-8742-529E0CCE3B6E}"/>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spTree>
    <p:custDataLst>
      <p:tags r:id="rId1"/>
    </p:custDataLst>
    <p:extLst>
      <p:ext uri="{BB962C8B-B14F-4D97-AF65-F5344CB8AC3E}">
        <p14:creationId xmlns:p14="http://schemas.microsoft.com/office/powerpoint/2010/main" val="36935062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 Sm Image -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5E8962D-EE88-4CCD-A92F-001D9B8681E1}"/>
              </a:ext>
            </a:extLst>
          </p:cNvPr>
          <p:cNvSpPr>
            <a:spLocks noGrp="1"/>
          </p:cNvSpPr>
          <p:nvPr>
            <p:ph type="pic" sz="quarter" idx="12" hasCustomPrompt="1"/>
          </p:nvPr>
        </p:nvSpPr>
        <p:spPr>
          <a:xfrm>
            <a:off x="7447722" y="-1"/>
            <a:ext cx="4744278" cy="6400800"/>
          </a:xfrm>
          <a:pattFill prst="pct5">
            <a:fgClr>
              <a:schemeClr val="bg2"/>
            </a:fgClr>
            <a:bgClr>
              <a:schemeClr val="bg1"/>
            </a:bgClr>
          </a:pattFill>
        </p:spPr>
        <p:txBody>
          <a:bodyPr vert="horz" lIns="457200" tIns="1188720" rIns="457200" bIns="45720" rtlCol="0" anchor="t">
            <a:normAutofit/>
          </a:bodyPr>
          <a:lstStyle>
            <a:lvl1pPr marL="0" indent="0" algn="ctr">
              <a:spcAft>
                <a:spcPts val="1800"/>
              </a:spcAft>
              <a:buFont typeface="Arial" panose="020B0604020202020204" pitchFamily="34" charset="0"/>
              <a:buNone/>
              <a:defRPr lang="en-US" sz="1200" i="1" baseline="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12" name="Title 1">
            <a:extLst>
              <a:ext uri="{FF2B5EF4-FFF2-40B4-BE49-F238E27FC236}">
                <a16:creationId xmlns:a16="http://schemas.microsoft.com/office/drawing/2014/main" id="{61CD3D87-DB55-4739-A57C-2927B504FD81}"/>
              </a:ext>
            </a:extLst>
          </p:cNvPr>
          <p:cNvSpPr>
            <a:spLocks noGrp="1"/>
          </p:cNvSpPr>
          <p:nvPr>
            <p:ph type="title"/>
          </p:nvPr>
        </p:nvSpPr>
        <p:spPr>
          <a:xfrm>
            <a:off x="838200" y="1108401"/>
            <a:ext cx="5893904" cy="1228028"/>
          </a:xfrm>
          <a:prstGeom prst="rect">
            <a:avLst/>
          </a:prstGeom>
        </p:spPr>
        <p:txBody>
          <a:bodyPr wrap="square" bIns="182880" anchor="b" anchorCtr="0">
            <a:spAutoFit/>
          </a:bodyPr>
          <a:lstStyle>
            <a:lvl1pPr>
              <a:defRPr lang="en-US" sz="3600" b="1" i="0" kern="1200" dirty="0">
                <a:solidFill>
                  <a:schemeClr val="tx1"/>
                </a:solidFill>
                <a:latin typeface="+mj-lt"/>
                <a:ea typeface="Verdana" panose="020B0604030504040204" pitchFamily="34" charset="0"/>
                <a:cs typeface="Times New Roman Regular" panose="02020603050405020304" pitchFamily="18"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9FA20607-D5C9-48B8-9476-54348EAEBA00}"/>
              </a:ext>
            </a:extLst>
          </p:cNvPr>
          <p:cNvSpPr>
            <a:spLocks noGrp="1"/>
          </p:cNvSpPr>
          <p:nvPr>
            <p:ph idx="1"/>
          </p:nvPr>
        </p:nvSpPr>
        <p:spPr>
          <a:xfrm>
            <a:off x="838200" y="2336429"/>
            <a:ext cx="5893904" cy="3835772"/>
          </a:xfrm>
        </p:spPr>
        <p:txBody>
          <a:bodyPr>
            <a:noAutofit/>
          </a:bodyPr>
          <a:lstStyle>
            <a:lvl1pPr>
              <a:lnSpc>
                <a:spcPct val="114000"/>
              </a:lnSpc>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D7E6494-A092-4CDC-A4F5-50895B3D0B79}"/>
              </a:ext>
            </a:extLst>
          </p:cNvPr>
          <p:cNvSpPr>
            <a:spLocks noGrp="1"/>
          </p:cNvSpPr>
          <p:nvPr>
            <p:ph type="dt" sz="half" idx="13"/>
          </p:nvPr>
        </p:nvSpPr>
        <p:spPr/>
        <p:txBody>
          <a:bodyPr/>
          <a:lstStyle/>
          <a:p>
            <a:fld id="{A330E52A-2DE8-D348-A0EB-BCA1514AE022}" type="datetime1">
              <a:rPr lang="en-US" smtClean="0"/>
              <a:t>11/10/2022</a:t>
            </a:fld>
            <a:endParaRPr lang="en-US"/>
          </a:p>
        </p:txBody>
      </p:sp>
      <p:sp>
        <p:nvSpPr>
          <p:cNvPr id="7" name="Footer Placeholder 6">
            <a:extLst>
              <a:ext uri="{FF2B5EF4-FFF2-40B4-BE49-F238E27FC236}">
                <a16:creationId xmlns:a16="http://schemas.microsoft.com/office/drawing/2014/main" id="{0902FB88-317C-487D-B956-504B9C68EDFB}"/>
              </a:ext>
            </a:extLst>
          </p:cNvPr>
          <p:cNvSpPr>
            <a:spLocks noGrp="1"/>
          </p:cNvSpPr>
          <p:nvPr>
            <p:ph type="ftr" sz="quarter" idx="14"/>
          </p:nvPr>
        </p:nvSpPr>
        <p:spPr>
          <a:xfrm>
            <a:off x="1679448" y="6557518"/>
            <a:ext cx="4880881" cy="219456"/>
          </a:xfrm>
        </p:spPr>
        <p:txBody>
          <a:bodyPr/>
          <a:lstStyle/>
          <a:p>
            <a:r>
              <a:rPr lang="en-US"/>
              <a:t>Copyright 2022, Paychex, Inc. All rights reserved. Confidential and proprietary – for internal use only.</a:t>
            </a:r>
          </a:p>
        </p:txBody>
      </p:sp>
      <p:sp>
        <p:nvSpPr>
          <p:cNvPr id="9" name="Slide Number Placeholder 2">
            <a:extLst>
              <a:ext uri="{FF2B5EF4-FFF2-40B4-BE49-F238E27FC236}">
                <a16:creationId xmlns:a16="http://schemas.microsoft.com/office/drawing/2014/main" id="{231FEFC1-5EC7-4614-AB65-DDC3E34FA9F5}"/>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1891844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Sm Image -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5E8962D-EE88-4CCD-A92F-001D9B8681E1}"/>
              </a:ext>
            </a:extLst>
          </p:cNvPr>
          <p:cNvSpPr>
            <a:spLocks noGrp="1"/>
          </p:cNvSpPr>
          <p:nvPr>
            <p:ph type="pic" sz="quarter" idx="12" hasCustomPrompt="1"/>
          </p:nvPr>
        </p:nvSpPr>
        <p:spPr>
          <a:xfrm>
            <a:off x="0" y="-1"/>
            <a:ext cx="4744278" cy="6400800"/>
          </a:xfrm>
          <a:pattFill prst="pct5">
            <a:fgClr>
              <a:schemeClr val="bg2"/>
            </a:fgClr>
            <a:bgClr>
              <a:schemeClr val="bg1"/>
            </a:bgClr>
          </a:pattFill>
        </p:spPr>
        <p:txBody>
          <a:bodyPr vert="horz" lIns="457200" tIns="1188720" rIns="457200" bIns="45720" rtlCol="0" anchor="t">
            <a:normAutofit/>
          </a:bodyPr>
          <a:lstStyle>
            <a:lvl1pPr marL="0" indent="0" algn="ctr">
              <a:spcAft>
                <a:spcPts val="1800"/>
              </a:spcAft>
              <a:buFont typeface="Arial" panose="020B0604020202020204" pitchFamily="34" charset="0"/>
              <a:buNone/>
              <a:defRPr lang="en-US" sz="1200" i="1" baseline="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12" name="Title 1">
            <a:extLst>
              <a:ext uri="{FF2B5EF4-FFF2-40B4-BE49-F238E27FC236}">
                <a16:creationId xmlns:a16="http://schemas.microsoft.com/office/drawing/2014/main" id="{61CD3D87-DB55-4739-A57C-2927B504FD81}"/>
              </a:ext>
            </a:extLst>
          </p:cNvPr>
          <p:cNvSpPr>
            <a:spLocks noGrp="1"/>
          </p:cNvSpPr>
          <p:nvPr>
            <p:ph type="title"/>
          </p:nvPr>
        </p:nvSpPr>
        <p:spPr>
          <a:xfrm>
            <a:off x="5458967" y="1108401"/>
            <a:ext cx="5893904" cy="1228028"/>
          </a:xfrm>
          <a:prstGeom prst="rect">
            <a:avLst/>
          </a:prstGeom>
        </p:spPr>
        <p:txBody>
          <a:bodyPr wrap="square" bIns="182880" anchor="b" anchorCtr="0">
            <a:spAutoFit/>
          </a:bodyPr>
          <a:lstStyle>
            <a:lvl1pPr>
              <a:defRPr lang="en-US" sz="3600" b="1" i="0" kern="1200" dirty="0">
                <a:solidFill>
                  <a:schemeClr val="tx1"/>
                </a:solidFill>
                <a:latin typeface="+mj-lt"/>
                <a:ea typeface="Verdana" panose="020B0604030504040204" pitchFamily="34" charset="0"/>
                <a:cs typeface="Times New Roman Regular" panose="02020603050405020304" pitchFamily="18"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9FA20607-D5C9-48B8-9476-54348EAEBA00}"/>
              </a:ext>
            </a:extLst>
          </p:cNvPr>
          <p:cNvSpPr>
            <a:spLocks noGrp="1"/>
          </p:cNvSpPr>
          <p:nvPr>
            <p:ph idx="1"/>
          </p:nvPr>
        </p:nvSpPr>
        <p:spPr>
          <a:xfrm>
            <a:off x="5458967" y="2336429"/>
            <a:ext cx="5893904" cy="3835772"/>
          </a:xfrm>
        </p:spPr>
        <p:txBody>
          <a:bodyPr>
            <a:noAutofit/>
          </a:bodyPr>
          <a:lstStyle>
            <a:lvl1pPr>
              <a:lnSpc>
                <a:spcPct val="114000"/>
              </a:lnSpc>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D7E6494-A092-4CDC-A4F5-50895B3D0B79}"/>
              </a:ext>
            </a:extLst>
          </p:cNvPr>
          <p:cNvSpPr>
            <a:spLocks noGrp="1"/>
          </p:cNvSpPr>
          <p:nvPr>
            <p:ph type="dt" sz="half" idx="13"/>
          </p:nvPr>
        </p:nvSpPr>
        <p:spPr/>
        <p:txBody>
          <a:bodyPr/>
          <a:lstStyle/>
          <a:p>
            <a:fld id="{2DB78897-7638-9940-8944-9210FDB75E92}" type="datetime1">
              <a:rPr lang="en-US" smtClean="0"/>
              <a:t>11/10/2022</a:t>
            </a:fld>
            <a:endParaRPr lang="en-US"/>
          </a:p>
        </p:txBody>
      </p:sp>
      <p:sp>
        <p:nvSpPr>
          <p:cNvPr id="7" name="Footer Placeholder 6">
            <a:extLst>
              <a:ext uri="{FF2B5EF4-FFF2-40B4-BE49-F238E27FC236}">
                <a16:creationId xmlns:a16="http://schemas.microsoft.com/office/drawing/2014/main" id="{0902FB88-317C-487D-B956-504B9C68EDFB}"/>
              </a:ext>
            </a:extLst>
          </p:cNvPr>
          <p:cNvSpPr>
            <a:spLocks noGrp="1"/>
          </p:cNvSpPr>
          <p:nvPr>
            <p:ph type="ftr" sz="quarter" idx="14"/>
          </p:nvPr>
        </p:nvSpPr>
        <p:spPr>
          <a:xfrm>
            <a:off x="1679448" y="6557518"/>
            <a:ext cx="4880881" cy="219456"/>
          </a:xfrm>
        </p:spPr>
        <p:txBody>
          <a:bodyPr/>
          <a:lstStyle/>
          <a:p>
            <a:r>
              <a:rPr lang="en-US"/>
              <a:t>Copyright 2022, Paychex, Inc. All rights reserved. Confidential and proprietary – for internal use only.</a:t>
            </a:r>
          </a:p>
        </p:txBody>
      </p:sp>
      <p:sp>
        <p:nvSpPr>
          <p:cNvPr id="9" name="Slide Number Placeholder 2">
            <a:extLst>
              <a:ext uri="{FF2B5EF4-FFF2-40B4-BE49-F238E27FC236}">
                <a16:creationId xmlns:a16="http://schemas.microsoft.com/office/drawing/2014/main" id="{231FEFC1-5EC7-4614-AB65-DDC3E34FA9F5}"/>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2667961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 Lg Image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A8A7-DDDE-4BB6-ADEC-C0AA93502B06}"/>
              </a:ext>
            </a:extLst>
          </p:cNvPr>
          <p:cNvSpPr>
            <a:spLocks noGrp="1"/>
          </p:cNvSpPr>
          <p:nvPr>
            <p:ph type="title"/>
          </p:nvPr>
        </p:nvSpPr>
        <p:spPr>
          <a:xfrm>
            <a:off x="7658487" y="609802"/>
            <a:ext cx="3695311" cy="1726627"/>
          </a:xfrm>
          <a:prstGeom prst="rect">
            <a:avLst/>
          </a:prstGeom>
        </p:spPr>
        <p:txBody>
          <a:bodyPr wrap="square" bIns="182880">
            <a:spAutoFit/>
          </a:bodyPr>
          <a:lstStyle>
            <a:lvl1pPr>
              <a:defRPr sz="3600" b="1" i="0"/>
            </a:lvl1pPr>
          </a:lstStyle>
          <a:p>
            <a:r>
              <a:rPr lang="en-US"/>
              <a:t>Click to edit Master title style</a:t>
            </a:r>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7652656" y="2376185"/>
            <a:ext cx="3701143" cy="3796016"/>
          </a:xfrm>
        </p:spPr>
        <p:txBody>
          <a:bodyPr>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35E8962D-EE88-4CCD-A92F-001D9B8681E1}"/>
              </a:ext>
            </a:extLst>
          </p:cNvPr>
          <p:cNvSpPr>
            <a:spLocks noGrp="1"/>
          </p:cNvSpPr>
          <p:nvPr>
            <p:ph type="pic" sz="quarter" idx="12" hasCustomPrompt="1"/>
          </p:nvPr>
        </p:nvSpPr>
        <p:spPr>
          <a:xfrm>
            <a:off x="0" y="0"/>
            <a:ext cx="7130143" cy="6400800"/>
          </a:xfrm>
          <a:pattFill prst="pct5">
            <a:fgClr>
              <a:schemeClr val="bg2"/>
            </a:fgClr>
            <a:bgClr>
              <a:schemeClr val="bg1"/>
            </a:bgClr>
          </a:pattFill>
        </p:spPr>
        <p:txBody>
          <a:bodyPr vert="horz" lIns="457200" tIns="1188720" rIns="457200" bIns="45720" rtlCol="0" anchor="t">
            <a:normAutofit/>
          </a:bodyPr>
          <a:lstStyle>
            <a:lvl1pPr marL="0" indent="0">
              <a:buNone/>
              <a:defRPr lang="en-US" sz="1200" i="1" baseline="0" dirty="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6" name="Date Placeholder 5">
            <a:extLst>
              <a:ext uri="{FF2B5EF4-FFF2-40B4-BE49-F238E27FC236}">
                <a16:creationId xmlns:a16="http://schemas.microsoft.com/office/drawing/2014/main" id="{76E16186-9533-4963-B5D7-D5D0122ED9DC}"/>
              </a:ext>
            </a:extLst>
          </p:cNvPr>
          <p:cNvSpPr>
            <a:spLocks noGrp="1"/>
          </p:cNvSpPr>
          <p:nvPr>
            <p:ph type="dt" sz="half" idx="13"/>
          </p:nvPr>
        </p:nvSpPr>
        <p:spPr/>
        <p:txBody>
          <a:bodyPr/>
          <a:lstStyle/>
          <a:p>
            <a:fld id="{BE7B8914-6BA4-514E-9197-6F77B8F7D0AB}" type="datetime1">
              <a:rPr lang="en-US" smtClean="0"/>
              <a:t>11/10/2022</a:t>
            </a:fld>
            <a:endParaRPr lang="en-US"/>
          </a:p>
        </p:txBody>
      </p:sp>
      <p:sp>
        <p:nvSpPr>
          <p:cNvPr id="7" name="Footer Placeholder 6">
            <a:extLst>
              <a:ext uri="{FF2B5EF4-FFF2-40B4-BE49-F238E27FC236}">
                <a16:creationId xmlns:a16="http://schemas.microsoft.com/office/drawing/2014/main" id="{8468A007-0E7C-4915-8E66-36965817EA37}"/>
              </a:ext>
            </a:extLst>
          </p:cNvPr>
          <p:cNvSpPr>
            <a:spLocks noGrp="1"/>
          </p:cNvSpPr>
          <p:nvPr>
            <p:ph type="ftr" sz="quarter" idx="14"/>
          </p:nvPr>
        </p:nvSpPr>
        <p:spPr>
          <a:xfrm>
            <a:off x="1679448" y="6557518"/>
            <a:ext cx="4880881" cy="219456"/>
          </a:xfrm>
        </p:spPr>
        <p:txBody>
          <a:bodyPr/>
          <a:lstStyle/>
          <a:p>
            <a:r>
              <a:rPr lang="en-US"/>
              <a:t>Copyright 2022, Paychex, Inc. All rights reserved. Confidential and proprietary – for internal use only.</a:t>
            </a:r>
          </a:p>
        </p:txBody>
      </p:sp>
      <p:sp>
        <p:nvSpPr>
          <p:cNvPr id="9" name="Slide Number Placeholder 2">
            <a:extLst>
              <a:ext uri="{FF2B5EF4-FFF2-40B4-BE49-F238E27FC236}">
                <a16:creationId xmlns:a16="http://schemas.microsoft.com/office/drawing/2014/main" id="{D41CD5DF-4CA8-451A-A104-E391304E6FCD}"/>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3406911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 Lg Image -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5E8962D-EE88-4CCD-A92F-001D9B8681E1}"/>
              </a:ext>
            </a:extLst>
          </p:cNvPr>
          <p:cNvSpPr>
            <a:spLocks noGrp="1"/>
          </p:cNvSpPr>
          <p:nvPr>
            <p:ph type="pic" sz="quarter" idx="12" hasCustomPrompt="1"/>
          </p:nvPr>
        </p:nvSpPr>
        <p:spPr>
          <a:xfrm>
            <a:off x="5061857" y="0"/>
            <a:ext cx="7130143" cy="6400800"/>
          </a:xfrm>
          <a:pattFill prst="pct5">
            <a:fgClr>
              <a:schemeClr val="bg2"/>
            </a:fgClr>
            <a:bgClr>
              <a:schemeClr val="bg1"/>
            </a:bgClr>
          </a:pattFill>
        </p:spPr>
        <p:txBody>
          <a:bodyPr vert="horz" lIns="457200" tIns="1188720" rIns="457200" bIns="45720" rtlCol="0" anchor="t">
            <a:normAutofit/>
          </a:bodyPr>
          <a:lstStyle>
            <a:lvl1pPr marL="0" indent="0">
              <a:buNone/>
              <a:defRPr lang="en-US" sz="1200" i="1" baseline="0" dirty="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2" name="Title 1">
            <a:extLst>
              <a:ext uri="{FF2B5EF4-FFF2-40B4-BE49-F238E27FC236}">
                <a16:creationId xmlns:a16="http://schemas.microsoft.com/office/drawing/2014/main" id="{E05CA8A7-DDDE-4BB6-ADEC-C0AA93502B06}"/>
              </a:ext>
            </a:extLst>
          </p:cNvPr>
          <p:cNvSpPr>
            <a:spLocks noGrp="1"/>
          </p:cNvSpPr>
          <p:nvPr>
            <p:ph type="title"/>
          </p:nvPr>
        </p:nvSpPr>
        <p:spPr>
          <a:xfrm>
            <a:off x="844031" y="609802"/>
            <a:ext cx="3695311" cy="1726627"/>
          </a:xfrm>
          <a:prstGeom prst="rect">
            <a:avLst/>
          </a:prstGeom>
        </p:spPr>
        <p:txBody>
          <a:bodyPr wrap="square" bIns="182880">
            <a:spAutoFit/>
          </a:bodyPr>
          <a:lstStyle>
            <a:lvl1pPr>
              <a:defRPr sz="3600" b="1" i="0"/>
            </a:lvl1pPr>
          </a:lstStyle>
          <a:p>
            <a:r>
              <a:rPr lang="en-US"/>
              <a:t>Click to edit Master title style</a:t>
            </a:r>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838200" y="2376185"/>
            <a:ext cx="3701143" cy="3796016"/>
          </a:xfrm>
        </p:spPr>
        <p:txBody>
          <a:bodyPr>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E16186-9533-4963-B5D7-D5D0122ED9DC}"/>
              </a:ext>
            </a:extLst>
          </p:cNvPr>
          <p:cNvSpPr>
            <a:spLocks noGrp="1"/>
          </p:cNvSpPr>
          <p:nvPr>
            <p:ph type="dt" sz="half" idx="13"/>
          </p:nvPr>
        </p:nvSpPr>
        <p:spPr/>
        <p:txBody>
          <a:bodyPr/>
          <a:lstStyle/>
          <a:p>
            <a:fld id="{7333E4F6-90B4-ED43-887E-4D6985D0ECDE}" type="datetime1">
              <a:rPr lang="en-US" smtClean="0"/>
              <a:t>11/10/2022</a:t>
            </a:fld>
            <a:endParaRPr lang="en-US"/>
          </a:p>
        </p:txBody>
      </p:sp>
      <p:sp>
        <p:nvSpPr>
          <p:cNvPr id="7" name="Footer Placeholder 6">
            <a:extLst>
              <a:ext uri="{FF2B5EF4-FFF2-40B4-BE49-F238E27FC236}">
                <a16:creationId xmlns:a16="http://schemas.microsoft.com/office/drawing/2014/main" id="{8468A007-0E7C-4915-8E66-36965817EA37}"/>
              </a:ext>
            </a:extLst>
          </p:cNvPr>
          <p:cNvSpPr>
            <a:spLocks noGrp="1"/>
          </p:cNvSpPr>
          <p:nvPr>
            <p:ph type="ftr" sz="quarter" idx="14"/>
          </p:nvPr>
        </p:nvSpPr>
        <p:spPr>
          <a:xfrm>
            <a:off x="1679448" y="6557518"/>
            <a:ext cx="4880881" cy="219456"/>
          </a:xfrm>
        </p:spPr>
        <p:txBody>
          <a:bodyPr/>
          <a:lstStyle/>
          <a:p>
            <a:r>
              <a:rPr lang="en-US"/>
              <a:t>Copyright 2022, Paychex, Inc. All rights reserved. Confidential and proprietary – for internal use only.</a:t>
            </a:r>
          </a:p>
        </p:txBody>
      </p:sp>
      <p:sp>
        <p:nvSpPr>
          <p:cNvPr id="9" name="Slide Number Placeholder 2">
            <a:extLst>
              <a:ext uri="{FF2B5EF4-FFF2-40B4-BE49-F238E27FC236}">
                <a16:creationId xmlns:a16="http://schemas.microsoft.com/office/drawing/2014/main" id="{D41CD5DF-4CA8-451A-A104-E391304E6FCD}"/>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1398256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838200" y="1987153"/>
            <a:ext cx="5099051" cy="4185047"/>
          </a:xfrm>
        </p:spPr>
        <p:txBody>
          <a:bodyPr>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74FA414-1AC1-43C8-9398-16AA982C6F92}"/>
              </a:ext>
            </a:extLst>
          </p:cNvPr>
          <p:cNvSpPr>
            <a:spLocks noGrp="1"/>
          </p:cNvSpPr>
          <p:nvPr>
            <p:ph idx="12"/>
          </p:nvPr>
        </p:nvSpPr>
        <p:spPr>
          <a:xfrm>
            <a:off x="6254750" y="1987153"/>
            <a:ext cx="5099050" cy="4185047"/>
          </a:xfrm>
        </p:spPr>
        <p:txBody>
          <a:bodyPr>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15"/>
          </p:nvPr>
        </p:nvSpPr>
        <p:spPr>
          <a:xfrm>
            <a:off x="838200" y="1371600"/>
            <a:ext cx="5099051" cy="615553"/>
          </a:xfrm>
        </p:spPr>
        <p:txBody>
          <a:bodyPr vert="horz" wrap="square" lIns="91440" tIns="45720" rIns="91440" bIns="182880" rtlCol="0">
            <a:spAutoFit/>
          </a:bodyPr>
          <a:lstStyle>
            <a:lvl1pPr marL="0" indent="0">
              <a:buNone/>
              <a:defRPr lang="en-US" dirty="0" smtClean="0">
                <a:solidFill>
                  <a:schemeClr val="accent3"/>
                </a:solidFill>
                <a:latin typeface="+mn-lt"/>
              </a:defRPr>
            </a:lvl1pPr>
          </a:lstStyle>
          <a:p>
            <a:pPr marL="228600" lvl="0" indent="-228600"/>
            <a:endParaRPr lang="en-US"/>
          </a:p>
        </p:txBody>
      </p:sp>
      <p:sp>
        <p:nvSpPr>
          <p:cNvPr id="16" name="Text Placeholder 4"/>
          <p:cNvSpPr>
            <a:spLocks noGrp="1"/>
          </p:cNvSpPr>
          <p:nvPr>
            <p:ph type="body" sz="quarter" idx="16"/>
          </p:nvPr>
        </p:nvSpPr>
        <p:spPr>
          <a:xfrm>
            <a:off x="6254750" y="1371600"/>
            <a:ext cx="5099050" cy="615553"/>
          </a:xfrm>
        </p:spPr>
        <p:txBody>
          <a:bodyPr vert="horz" lIns="91440" tIns="45720" rIns="91440" bIns="182880" rtlCol="0">
            <a:spAutoFit/>
          </a:bodyPr>
          <a:lstStyle>
            <a:lvl1pPr marL="0" indent="0">
              <a:buNone/>
              <a:defRPr lang="en-US" dirty="0" smtClean="0">
                <a:solidFill>
                  <a:schemeClr val="accent3"/>
                </a:solidFill>
                <a:latin typeface="+mn-lt"/>
              </a:defRPr>
            </a:lvl1pPr>
          </a:lstStyle>
          <a:p>
            <a:pPr marL="228600" lvl="0" indent="-228600"/>
            <a:endParaRPr lang="en-US"/>
          </a:p>
        </p:txBody>
      </p:sp>
      <p:sp>
        <p:nvSpPr>
          <p:cNvPr id="4" name="Date Placeholder 3">
            <a:extLst>
              <a:ext uri="{FF2B5EF4-FFF2-40B4-BE49-F238E27FC236}">
                <a16:creationId xmlns:a16="http://schemas.microsoft.com/office/drawing/2014/main" id="{97F21F32-2C2A-41BD-9422-74D764217B0E}"/>
              </a:ext>
            </a:extLst>
          </p:cNvPr>
          <p:cNvSpPr>
            <a:spLocks noGrp="1"/>
          </p:cNvSpPr>
          <p:nvPr>
            <p:ph type="dt" sz="half" idx="17"/>
          </p:nvPr>
        </p:nvSpPr>
        <p:spPr/>
        <p:txBody>
          <a:bodyPr/>
          <a:lstStyle/>
          <a:p>
            <a:fld id="{FFD19BE2-DD21-3848-B6A3-C009F60CBE85}" type="datetime1">
              <a:rPr lang="en-US" smtClean="0"/>
              <a:t>11/10/2022</a:t>
            </a:fld>
            <a:endParaRPr lang="en-US"/>
          </a:p>
        </p:txBody>
      </p:sp>
      <p:sp>
        <p:nvSpPr>
          <p:cNvPr id="5" name="Footer Placeholder 4">
            <a:extLst>
              <a:ext uri="{FF2B5EF4-FFF2-40B4-BE49-F238E27FC236}">
                <a16:creationId xmlns:a16="http://schemas.microsoft.com/office/drawing/2014/main" id="{7C1086BD-EE8A-480D-BE1C-F7441C98CC01}"/>
              </a:ext>
            </a:extLst>
          </p:cNvPr>
          <p:cNvSpPr>
            <a:spLocks noGrp="1"/>
          </p:cNvSpPr>
          <p:nvPr>
            <p:ph type="ftr" sz="quarter" idx="18"/>
          </p:nvPr>
        </p:nvSpPr>
        <p:spPr>
          <a:xfrm>
            <a:off x="1679448" y="6557518"/>
            <a:ext cx="4880881" cy="219456"/>
          </a:xfrm>
        </p:spPr>
        <p:txBody>
          <a:bodyPr/>
          <a:lstStyle/>
          <a:p>
            <a:r>
              <a:rPr lang="en-US"/>
              <a:t>Copyright 2022, Paychex, Inc. All rights reserved. Confidential and proprietary – for internal use only.</a:t>
            </a:r>
          </a:p>
        </p:txBody>
      </p:sp>
      <p:sp>
        <p:nvSpPr>
          <p:cNvPr id="12" name="Title 1">
            <a:extLst>
              <a:ext uri="{FF2B5EF4-FFF2-40B4-BE49-F238E27FC236}">
                <a16:creationId xmlns:a16="http://schemas.microsoft.com/office/drawing/2014/main" id="{BBCD7712-6CE8-437E-BC4C-7C8ADC2DCD8C}"/>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
        <p:nvSpPr>
          <p:cNvPr id="13" name="Slide Number Placeholder 2">
            <a:extLst>
              <a:ext uri="{FF2B5EF4-FFF2-40B4-BE49-F238E27FC236}">
                <a16:creationId xmlns:a16="http://schemas.microsoft.com/office/drawing/2014/main" id="{40FEB20C-92F1-4445-BC84-943A049EE326}"/>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3666891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Comparison - Bei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914400" y="2202597"/>
            <a:ext cx="5022851" cy="4108103"/>
          </a:xfrm>
          <a:solidFill>
            <a:schemeClr val="bg1"/>
          </a:solidFill>
          <a:ln w="25400">
            <a:solidFill>
              <a:schemeClr val="bg2"/>
            </a:solidFill>
          </a:ln>
        </p:spPr>
        <p:txBody>
          <a:bodyPr vert="horz" lIns="182880" tIns="182880" rIns="182880" bIns="182880" rtlCol="0">
            <a:noAutofit/>
          </a:bodyPr>
          <a:lstStyle>
            <a:lvl1pPr>
              <a:defRPr lang="en-US" sz="1800" dirty="0">
                <a:solidFill>
                  <a:schemeClr val="tx1"/>
                </a:solidFill>
              </a:defRPr>
            </a:lvl1pPr>
            <a:lvl2pPr>
              <a:defRPr lang="en-US" sz="1600" dirty="0">
                <a:solidFill>
                  <a:schemeClr val="tx1"/>
                </a:solidFill>
              </a:defRPr>
            </a:lvl2pPr>
            <a:lvl3pPr>
              <a:defRPr lang="en-US" sz="1400" dirty="0">
                <a:solidFill>
                  <a:schemeClr val="tx1"/>
                </a:solidFill>
              </a:defRPr>
            </a:lvl3pPr>
            <a:lvl4pPr>
              <a:defRPr lang="en-US" sz="1200" dirty="0">
                <a:solidFill>
                  <a:schemeClr val="tx1"/>
                </a:solidFill>
              </a:defRPr>
            </a:lvl4pPr>
            <a:lvl5pPr>
              <a:defRPr lang="en-US" sz="1200" dirty="0">
                <a:solidFill>
                  <a:schemeClr val="tx1"/>
                </a:solidFill>
              </a:defRPr>
            </a:lvl5pPr>
          </a:lstStyle>
          <a:p>
            <a:pPr lvl="0">
              <a:lnSpc>
                <a:spcPct val="114000"/>
              </a:lnSpc>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74FA414-1AC1-43C8-9398-16AA982C6F92}"/>
              </a:ext>
            </a:extLst>
          </p:cNvPr>
          <p:cNvSpPr>
            <a:spLocks noGrp="1"/>
          </p:cNvSpPr>
          <p:nvPr>
            <p:ph idx="12"/>
          </p:nvPr>
        </p:nvSpPr>
        <p:spPr>
          <a:xfrm>
            <a:off x="6254750" y="2202597"/>
            <a:ext cx="5099050" cy="4108103"/>
          </a:xfrm>
          <a:solidFill>
            <a:schemeClr val="bg1"/>
          </a:solidFill>
          <a:ln w="25400">
            <a:solidFill>
              <a:schemeClr val="bg2"/>
            </a:solidFill>
          </a:ln>
        </p:spPr>
        <p:txBody>
          <a:bodyPr vert="horz" lIns="182880" tIns="182880" rIns="182880" bIns="182880" rtlCol="0">
            <a:noAutofit/>
          </a:bodyPr>
          <a:lstStyle>
            <a:lvl1pPr>
              <a:defRPr lang="en-US" sz="1800" dirty="0">
                <a:solidFill>
                  <a:schemeClr val="tx1"/>
                </a:solidFill>
              </a:defRPr>
            </a:lvl1pPr>
            <a:lvl2pPr>
              <a:defRPr lang="en-US" sz="1600" dirty="0">
                <a:solidFill>
                  <a:schemeClr val="tx1"/>
                </a:solidFill>
              </a:defRPr>
            </a:lvl2pPr>
            <a:lvl3pPr>
              <a:defRPr lang="en-US" sz="1400" dirty="0">
                <a:solidFill>
                  <a:schemeClr val="tx1"/>
                </a:solidFill>
              </a:defRPr>
            </a:lvl3pPr>
            <a:lvl4pPr>
              <a:defRPr lang="en-US" sz="1200" dirty="0">
                <a:solidFill>
                  <a:schemeClr val="tx1"/>
                </a:solidFill>
              </a:defRPr>
            </a:lvl4pPr>
            <a:lvl5pPr>
              <a:defRPr lang="en-US" sz="1200" dirty="0">
                <a:solidFill>
                  <a:schemeClr val="tx1"/>
                </a:solidFill>
              </a:defRPr>
            </a:lvl5pPr>
          </a:lstStyle>
          <a:p>
            <a:pPr lvl="0">
              <a:lnSpc>
                <a:spcPct val="114000"/>
              </a:lnSpc>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15"/>
          </p:nvPr>
        </p:nvSpPr>
        <p:spPr>
          <a:xfrm>
            <a:off x="914400" y="1448544"/>
            <a:ext cx="5022851" cy="754053"/>
          </a:xfrm>
          <a:solidFill>
            <a:schemeClr val="bg2"/>
          </a:solidFill>
          <a:ln w="25400">
            <a:solidFill>
              <a:schemeClr val="bg2"/>
            </a:solidFill>
          </a:ln>
        </p:spPr>
        <p:txBody>
          <a:bodyPr vert="horz" lIns="182880" tIns="182880" rIns="274320" bIns="182880" rtlCol="0" anchor="b" anchorCtr="0">
            <a:spAutoFit/>
          </a:bodyPr>
          <a:lstStyle>
            <a:lvl1pPr>
              <a:defRPr lang="en-US" sz="2000" dirty="0">
                <a:solidFill>
                  <a:schemeClr val="tx1"/>
                </a:solidFill>
                <a:latin typeface="+mn-lt"/>
              </a:defRPr>
            </a:lvl1pPr>
          </a:lstStyle>
          <a:p>
            <a:pPr marL="228600" lvl="0" indent="-228600"/>
            <a:endParaRPr lang="en-US"/>
          </a:p>
        </p:txBody>
      </p:sp>
      <p:sp>
        <p:nvSpPr>
          <p:cNvPr id="16" name="Text Placeholder 4"/>
          <p:cNvSpPr>
            <a:spLocks noGrp="1"/>
          </p:cNvSpPr>
          <p:nvPr>
            <p:ph type="body" sz="quarter" idx="16"/>
          </p:nvPr>
        </p:nvSpPr>
        <p:spPr>
          <a:xfrm>
            <a:off x="6254750" y="1448544"/>
            <a:ext cx="5099050" cy="754053"/>
          </a:xfrm>
          <a:solidFill>
            <a:schemeClr val="bg2"/>
          </a:solidFill>
          <a:ln w="25400">
            <a:solidFill>
              <a:schemeClr val="bg2"/>
            </a:solidFill>
          </a:ln>
        </p:spPr>
        <p:txBody>
          <a:bodyPr vert="horz" lIns="182880" tIns="182880" rIns="274320" bIns="182880" rtlCol="0" anchor="b" anchorCtr="0">
            <a:spAutoFit/>
          </a:bodyPr>
          <a:lstStyle>
            <a:lvl1pPr>
              <a:defRPr lang="en-US" sz="2000" dirty="0">
                <a:solidFill>
                  <a:schemeClr val="tx1"/>
                </a:solidFill>
                <a:latin typeface="+mn-lt"/>
              </a:defRPr>
            </a:lvl1pPr>
          </a:lstStyle>
          <a:p>
            <a:pPr marL="228600" lvl="0" indent="-228600"/>
            <a:endParaRPr lang="en-US"/>
          </a:p>
        </p:txBody>
      </p:sp>
      <p:sp>
        <p:nvSpPr>
          <p:cNvPr id="4" name="Date Placeholder 3">
            <a:extLst>
              <a:ext uri="{FF2B5EF4-FFF2-40B4-BE49-F238E27FC236}">
                <a16:creationId xmlns:a16="http://schemas.microsoft.com/office/drawing/2014/main" id="{97F21F32-2C2A-41BD-9422-74D764217B0E}"/>
              </a:ext>
            </a:extLst>
          </p:cNvPr>
          <p:cNvSpPr>
            <a:spLocks noGrp="1"/>
          </p:cNvSpPr>
          <p:nvPr>
            <p:ph type="dt" sz="half" idx="17"/>
          </p:nvPr>
        </p:nvSpPr>
        <p:spPr/>
        <p:txBody>
          <a:bodyPr/>
          <a:lstStyle/>
          <a:p>
            <a:fld id="{8876528A-BBC8-044C-8BD3-ED70E41EAB17}" type="datetime1">
              <a:rPr lang="en-US" smtClean="0"/>
              <a:t>11/10/2022</a:t>
            </a:fld>
            <a:endParaRPr lang="en-US"/>
          </a:p>
        </p:txBody>
      </p:sp>
      <p:sp>
        <p:nvSpPr>
          <p:cNvPr id="5" name="Footer Placeholder 4">
            <a:extLst>
              <a:ext uri="{FF2B5EF4-FFF2-40B4-BE49-F238E27FC236}">
                <a16:creationId xmlns:a16="http://schemas.microsoft.com/office/drawing/2014/main" id="{7C1086BD-EE8A-480D-BE1C-F7441C98CC01}"/>
              </a:ext>
            </a:extLst>
          </p:cNvPr>
          <p:cNvSpPr>
            <a:spLocks noGrp="1"/>
          </p:cNvSpPr>
          <p:nvPr>
            <p:ph type="ftr" sz="quarter" idx="18"/>
          </p:nvPr>
        </p:nvSpPr>
        <p:spPr>
          <a:xfrm>
            <a:off x="1679448" y="6557518"/>
            <a:ext cx="4880881" cy="219456"/>
          </a:xfrm>
        </p:spPr>
        <p:txBody>
          <a:bodyPr/>
          <a:lstStyle/>
          <a:p>
            <a:r>
              <a:rPr lang="en-US"/>
              <a:t>Copyright 2022, Paychex, Inc. All rights reserved. Confidential and proprietary – for internal use only.</a:t>
            </a:r>
          </a:p>
        </p:txBody>
      </p:sp>
      <p:sp>
        <p:nvSpPr>
          <p:cNvPr id="11" name="Slide Number Placeholder 2">
            <a:extLst>
              <a:ext uri="{FF2B5EF4-FFF2-40B4-BE49-F238E27FC236}">
                <a16:creationId xmlns:a16="http://schemas.microsoft.com/office/drawing/2014/main" id="{B802FAE1-B6B4-444E-9503-07ED8660E09C}"/>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2" name="Title 1">
            <a:extLst>
              <a:ext uri="{FF2B5EF4-FFF2-40B4-BE49-F238E27FC236}">
                <a16:creationId xmlns:a16="http://schemas.microsoft.com/office/drawing/2014/main" id="{BBCD7712-6CE8-437E-BC4C-7C8ADC2DCD8C}"/>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Tree>
    <p:custDataLst>
      <p:tags r:id="rId1"/>
    </p:custDataLst>
    <p:extLst>
      <p:ext uri="{BB962C8B-B14F-4D97-AF65-F5344CB8AC3E}">
        <p14:creationId xmlns:p14="http://schemas.microsoft.com/office/powerpoint/2010/main" val="2171608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mparison - Gr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914400" y="2202597"/>
            <a:ext cx="5022851" cy="4108103"/>
          </a:xfrm>
          <a:solidFill>
            <a:schemeClr val="bg1"/>
          </a:solidFill>
          <a:ln w="25400">
            <a:solidFill>
              <a:schemeClr val="tx2"/>
            </a:solidFill>
          </a:ln>
        </p:spPr>
        <p:txBody>
          <a:bodyPr vert="horz" lIns="182880" tIns="182880" rIns="182880" bIns="182880" rtlCol="0">
            <a:noAutofit/>
          </a:bodyPr>
          <a:lstStyle>
            <a:lvl1pPr>
              <a:defRPr lang="en-US" sz="1800" dirty="0">
                <a:solidFill>
                  <a:schemeClr val="tx1"/>
                </a:solidFill>
              </a:defRPr>
            </a:lvl1pPr>
            <a:lvl2pPr>
              <a:defRPr lang="en-US" sz="1600" dirty="0">
                <a:solidFill>
                  <a:schemeClr val="tx1"/>
                </a:solidFill>
              </a:defRPr>
            </a:lvl2pPr>
            <a:lvl3pPr>
              <a:defRPr lang="en-US" sz="1400" dirty="0">
                <a:solidFill>
                  <a:schemeClr val="tx1"/>
                </a:solidFill>
              </a:defRPr>
            </a:lvl3pPr>
            <a:lvl4pPr>
              <a:defRPr lang="en-US" sz="1200" dirty="0">
                <a:solidFill>
                  <a:schemeClr val="tx1"/>
                </a:solidFill>
              </a:defRPr>
            </a:lvl4pPr>
            <a:lvl5pPr>
              <a:defRPr lang="en-US" sz="1200" dirty="0">
                <a:solidFill>
                  <a:schemeClr val="tx1"/>
                </a:solidFill>
              </a:defRPr>
            </a:lvl5pPr>
          </a:lstStyle>
          <a:p>
            <a:pPr lvl="0">
              <a:lnSpc>
                <a:spcPct val="114000"/>
              </a:lnSpc>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74FA414-1AC1-43C8-9398-16AA982C6F92}"/>
              </a:ext>
            </a:extLst>
          </p:cNvPr>
          <p:cNvSpPr>
            <a:spLocks noGrp="1"/>
          </p:cNvSpPr>
          <p:nvPr>
            <p:ph idx="12"/>
          </p:nvPr>
        </p:nvSpPr>
        <p:spPr>
          <a:xfrm>
            <a:off x="6254750" y="2202597"/>
            <a:ext cx="5099050" cy="4108103"/>
          </a:xfrm>
          <a:solidFill>
            <a:schemeClr val="bg1"/>
          </a:solidFill>
          <a:ln w="25400">
            <a:solidFill>
              <a:schemeClr val="tx2"/>
            </a:solidFill>
          </a:ln>
        </p:spPr>
        <p:txBody>
          <a:bodyPr vert="horz" lIns="182880" tIns="182880" rIns="182880" bIns="182880" rtlCol="0">
            <a:noAutofit/>
          </a:bodyPr>
          <a:lstStyle>
            <a:lvl1pPr>
              <a:defRPr lang="en-US" sz="1800" dirty="0">
                <a:solidFill>
                  <a:schemeClr val="tx1"/>
                </a:solidFill>
              </a:defRPr>
            </a:lvl1pPr>
            <a:lvl2pPr>
              <a:defRPr lang="en-US" sz="1600" dirty="0">
                <a:solidFill>
                  <a:schemeClr val="tx1"/>
                </a:solidFill>
              </a:defRPr>
            </a:lvl2pPr>
            <a:lvl3pPr>
              <a:defRPr lang="en-US" sz="1400" dirty="0">
                <a:solidFill>
                  <a:schemeClr val="tx1"/>
                </a:solidFill>
              </a:defRPr>
            </a:lvl3pPr>
            <a:lvl4pPr>
              <a:defRPr lang="en-US" sz="1200" dirty="0">
                <a:solidFill>
                  <a:schemeClr val="tx1"/>
                </a:solidFill>
              </a:defRPr>
            </a:lvl4pPr>
            <a:lvl5pPr>
              <a:defRPr lang="en-US" sz="1200" dirty="0">
                <a:solidFill>
                  <a:schemeClr val="tx1"/>
                </a:solidFill>
              </a:defRPr>
            </a:lvl5pPr>
          </a:lstStyle>
          <a:p>
            <a:pPr lvl="0">
              <a:lnSpc>
                <a:spcPct val="114000"/>
              </a:lnSpc>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15"/>
          </p:nvPr>
        </p:nvSpPr>
        <p:spPr>
          <a:xfrm>
            <a:off x="914400" y="1448544"/>
            <a:ext cx="5022851" cy="754053"/>
          </a:xfrm>
          <a:solidFill>
            <a:srgbClr val="F4F6F8"/>
          </a:solidFill>
          <a:ln w="25400">
            <a:solidFill>
              <a:schemeClr val="tx2"/>
            </a:solidFill>
          </a:ln>
        </p:spPr>
        <p:txBody>
          <a:bodyPr vert="horz" lIns="182880" tIns="182880" rIns="274320" bIns="182880" rtlCol="0" anchor="b" anchorCtr="0">
            <a:spAutoFit/>
          </a:bodyPr>
          <a:lstStyle>
            <a:lvl1pPr>
              <a:defRPr lang="en-US" sz="2000" b="0" dirty="0">
                <a:solidFill>
                  <a:schemeClr val="tx1"/>
                </a:solidFill>
                <a:latin typeface="+mn-lt"/>
              </a:defRPr>
            </a:lvl1pPr>
          </a:lstStyle>
          <a:p>
            <a:pPr marL="228600" lvl="0" indent="-228600"/>
            <a:endParaRPr lang="en-US"/>
          </a:p>
        </p:txBody>
      </p:sp>
      <p:sp>
        <p:nvSpPr>
          <p:cNvPr id="16" name="Text Placeholder 4"/>
          <p:cNvSpPr>
            <a:spLocks noGrp="1"/>
          </p:cNvSpPr>
          <p:nvPr>
            <p:ph type="body" sz="quarter" idx="16"/>
          </p:nvPr>
        </p:nvSpPr>
        <p:spPr>
          <a:xfrm>
            <a:off x="6254750" y="1448544"/>
            <a:ext cx="5099050" cy="754053"/>
          </a:xfrm>
          <a:solidFill>
            <a:srgbClr val="F4F6F8"/>
          </a:solidFill>
          <a:ln w="25400">
            <a:solidFill>
              <a:schemeClr val="tx2"/>
            </a:solidFill>
          </a:ln>
        </p:spPr>
        <p:txBody>
          <a:bodyPr vert="horz" lIns="182880" tIns="182880" rIns="274320" bIns="182880" rtlCol="0" anchor="b" anchorCtr="0">
            <a:spAutoFit/>
          </a:bodyPr>
          <a:lstStyle>
            <a:lvl1pPr>
              <a:defRPr lang="en-US" sz="2000" b="0" dirty="0">
                <a:solidFill>
                  <a:schemeClr val="tx1"/>
                </a:solidFill>
                <a:latin typeface="+mn-lt"/>
              </a:defRPr>
            </a:lvl1pPr>
          </a:lstStyle>
          <a:p>
            <a:pPr marL="228600" lvl="0" indent="-228600"/>
            <a:endParaRPr lang="en-US"/>
          </a:p>
        </p:txBody>
      </p:sp>
      <p:sp>
        <p:nvSpPr>
          <p:cNvPr id="4" name="Date Placeholder 3">
            <a:extLst>
              <a:ext uri="{FF2B5EF4-FFF2-40B4-BE49-F238E27FC236}">
                <a16:creationId xmlns:a16="http://schemas.microsoft.com/office/drawing/2014/main" id="{97F21F32-2C2A-41BD-9422-74D764217B0E}"/>
              </a:ext>
            </a:extLst>
          </p:cNvPr>
          <p:cNvSpPr>
            <a:spLocks noGrp="1"/>
          </p:cNvSpPr>
          <p:nvPr>
            <p:ph type="dt" sz="half" idx="17"/>
          </p:nvPr>
        </p:nvSpPr>
        <p:spPr/>
        <p:txBody>
          <a:bodyPr/>
          <a:lstStyle/>
          <a:p>
            <a:fld id="{1ED37D3B-80C7-A842-83FD-9837BE8EF81D}" type="datetime1">
              <a:rPr lang="en-US" smtClean="0"/>
              <a:t>11/10/2022</a:t>
            </a:fld>
            <a:endParaRPr lang="en-US"/>
          </a:p>
        </p:txBody>
      </p:sp>
      <p:sp>
        <p:nvSpPr>
          <p:cNvPr id="5" name="Footer Placeholder 4">
            <a:extLst>
              <a:ext uri="{FF2B5EF4-FFF2-40B4-BE49-F238E27FC236}">
                <a16:creationId xmlns:a16="http://schemas.microsoft.com/office/drawing/2014/main" id="{7C1086BD-EE8A-480D-BE1C-F7441C98CC01}"/>
              </a:ext>
            </a:extLst>
          </p:cNvPr>
          <p:cNvSpPr>
            <a:spLocks noGrp="1"/>
          </p:cNvSpPr>
          <p:nvPr>
            <p:ph type="ftr" sz="quarter" idx="18"/>
          </p:nvPr>
        </p:nvSpPr>
        <p:spPr>
          <a:xfrm>
            <a:off x="1679448" y="6557518"/>
            <a:ext cx="4880881" cy="219456"/>
          </a:xfrm>
        </p:spPr>
        <p:txBody>
          <a:bodyPr/>
          <a:lstStyle/>
          <a:p>
            <a:r>
              <a:rPr lang="en-US"/>
              <a:t>Copyright 2022, Paychex, Inc. All rights reserved. Confidential and proprietary – for internal use only.</a:t>
            </a:r>
          </a:p>
        </p:txBody>
      </p:sp>
      <p:sp>
        <p:nvSpPr>
          <p:cNvPr id="11" name="Slide Number Placeholder 2">
            <a:extLst>
              <a:ext uri="{FF2B5EF4-FFF2-40B4-BE49-F238E27FC236}">
                <a16:creationId xmlns:a16="http://schemas.microsoft.com/office/drawing/2014/main" id="{B802FAE1-B6B4-444E-9503-07ED8660E09C}"/>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2" name="Title 1">
            <a:extLst>
              <a:ext uri="{FF2B5EF4-FFF2-40B4-BE49-F238E27FC236}">
                <a16:creationId xmlns:a16="http://schemas.microsoft.com/office/drawing/2014/main" id="{BBCD7712-6CE8-437E-BC4C-7C8ADC2DCD8C}"/>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Tree>
    <p:custDataLst>
      <p:tags r:id="rId1"/>
    </p:custDataLst>
    <p:extLst>
      <p:ext uri="{BB962C8B-B14F-4D97-AF65-F5344CB8AC3E}">
        <p14:creationId xmlns:p14="http://schemas.microsoft.com/office/powerpoint/2010/main" val="2041350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Comparison - Te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877093" y="2202596"/>
            <a:ext cx="3317875" cy="3969603"/>
          </a:xfrm>
          <a:solidFill>
            <a:schemeClr val="bg1"/>
          </a:solidFill>
          <a:ln w="25400">
            <a:no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8392B78-8D5A-4E81-B143-30F0838E2CA8}"/>
              </a:ext>
            </a:extLst>
          </p:cNvPr>
          <p:cNvSpPr>
            <a:spLocks noGrp="1"/>
          </p:cNvSpPr>
          <p:nvPr>
            <p:ph idx="14" hasCustomPrompt="1"/>
          </p:nvPr>
        </p:nvSpPr>
        <p:spPr>
          <a:xfrm>
            <a:off x="4437061" y="2202596"/>
            <a:ext cx="3317875" cy="3969603"/>
          </a:xfrm>
          <a:solidFill>
            <a:schemeClr val="bg1"/>
          </a:solidFill>
          <a:ln w="25400">
            <a:no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FCDCA221-0B73-4484-8FC6-0C87D2BE6A74}"/>
              </a:ext>
            </a:extLst>
          </p:cNvPr>
          <p:cNvSpPr>
            <a:spLocks noGrp="1"/>
          </p:cNvSpPr>
          <p:nvPr>
            <p:ph idx="16" hasCustomPrompt="1"/>
          </p:nvPr>
        </p:nvSpPr>
        <p:spPr>
          <a:xfrm>
            <a:off x="7997030" y="2202596"/>
            <a:ext cx="3317875" cy="3969603"/>
          </a:xfrm>
          <a:solidFill>
            <a:schemeClr val="bg1"/>
          </a:solidFill>
          <a:ln w="25400">
            <a:no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p:cNvSpPr>
            <a:spLocks noGrp="1"/>
          </p:cNvSpPr>
          <p:nvPr>
            <p:ph type="body" sz="quarter" idx="18"/>
          </p:nvPr>
        </p:nvSpPr>
        <p:spPr>
          <a:xfrm>
            <a:off x="877093" y="1617822"/>
            <a:ext cx="3317875" cy="584775"/>
          </a:xfrm>
          <a:noFill/>
          <a:ln w="25400">
            <a:noFill/>
          </a:ln>
        </p:spPr>
        <p:txBody>
          <a:bodyPr vert="horz" lIns="182880" tIns="182880" rIns="274320" bIns="91440" rtlCol="0" anchor="b" anchorCtr="0">
            <a:spAutoFit/>
          </a:bodyPr>
          <a:lstStyle>
            <a:lvl1pPr marL="0" indent="0">
              <a:lnSpc>
                <a:spcPct val="100000"/>
              </a:lnSpc>
              <a:buNone/>
              <a:defRPr lang="en-US" sz="2000" smtClean="0">
                <a:solidFill>
                  <a:schemeClr val="accent3"/>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7" name="Text Placeholder 4"/>
          <p:cNvSpPr>
            <a:spLocks noGrp="1"/>
          </p:cNvSpPr>
          <p:nvPr>
            <p:ph type="body" sz="quarter" idx="19"/>
          </p:nvPr>
        </p:nvSpPr>
        <p:spPr>
          <a:xfrm>
            <a:off x="4437061" y="1617822"/>
            <a:ext cx="3317875" cy="584775"/>
          </a:xfrm>
          <a:noFill/>
          <a:ln w="25400">
            <a:noFill/>
          </a:ln>
        </p:spPr>
        <p:txBody>
          <a:bodyPr vert="horz" lIns="182880" tIns="182880" rIns="274320" bIns="91440" rtlCol="0" anchor="b" anchorCtr="0">
            <a:spAutoFit/>
          </a:bodyPr>
          <a:lstStyle>
            <a:lvl1pPr marL="0" indent="0">
              <a:lnSpc>
                <a:spcPct val="100000"/>
              </a:lnSpc>
              <a:buNone/>
              <a:defRPr lang="en-US" sz="2000" smtClean="0">
                <a:solidFill>
                  <a:schemeClr val="accent3"/>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8" name="Text Placeholder 4"/>
          <p:cNvSpPr>
            <a:spLocks noGrp="1"/>
          </p:cNvSpPr>
          <p:nvPr>
            <p:ph type="body" sz="quarter" idx="20"/>
          </p:nvPr>
        </p:nvSpPr>
        <p:spPr>
          <a:xfrm>
            <a:off x="7997030" y="1617822"/>
            <a:ext cx="3319464" cy="584775"/>
          </a:xfrm>
          <a:noFill/>
          <a:ln w="25400">
            <a:noFill/>
          </a:ln>
        </p:spPr>
        <p:txBody>
          <a:bodyPr vert="horz" wrap="square" lIns="182880" tIns="182880" rIns="274320" bIns="91440" rtlCol="0" anchor="b" anchorCtr="0">
            <a:spAutoFit/>
          </a:bodyPr>
          <a:lstStyle>
            <a:lvl1pPr marL="0" indent="0">
              <a:lnSpc>
                <a:spcPct val="100000"/>
              </a:lnSpc>
              <a:buNone/>
              <a:defRPr lang="en-US" sz="2000" smtClean="0">
                <a:solidFill>
                  <a:schemeClr val="accent3"/>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5" name="Date Placeholder 4">
            <a:extLst>
              <a:ext uri="{FF2B5EF4-FFF2-40B4-BE49-F238E27FC236}">
                <a16:creationId xmlns:a16="http://schemas.microsoft.com/office/drawing/2014/main" id="{A231D96F-AD44-4FE1-9579-82DF4E37DEFF}"/>
              </a:ext>
            </a:extLst>
          </p:cNvPr>
          <p:cNvSpPr>
            <a:spLocks noGrp="1"/>
          </p:cNvSpPr>
          <p:nvPr>
            <p:ph type="dt" sz="half" idx="21"/>
          </p:nvPr>
        </p:nvSpPr>
        <p:spPr/>
        <p:txBody>
          <a:bodyPr/>
          <a:lstStyle/>
          <a:p>
            <a:fld id="{750D4EF0-3B11-0E49-8C6A-579A233779DA}" type="datetime1">
              <a:rPr lang="en-US" smtClean="0"/>
              <a:t>11/10/2022</a:t>
            </a:fld>
            <a:endParaRPr lang="en-US"/>
          </a:p>
        </p:txBody>
      </p:sp>
      <p:sp>
        <p:nvSpPr>
          <p:cNvPr id="6" name="Footer Placeholder 5">
            <a:extLst>
              <a:ext uri="{FF2B5EF4-FFF2-40B4-BE49-F238E27FC236}">
                <a16:creationId xmlns:a16="http://schemas.microsoft.com/office/drawing/2014/main" id="{DE63FD55-7506-4E8B-B971-AE61851BD1E4}"/>
              </a:ext>
            </a:extLst>
          </p:cNvPr>
          <p:cNvSpPr>
            <a:spLocks noGrp="1"/>
          </p:cNvSpPr>
          <p:nvPr>
            <p:ph type="ftr" sz="quarter" idx="22"/>
          </p:nvPr>
        </p:nvSpPr>
        <p:spPr>
          <a:xfrm>
            <a:off x="1679448" y="6557518"/>
            <a:ext cx="4880881" cy="219456"/>
          </a:xfrm>
        </p:spPr>
        <p:txBody>
          <a:bodyPr/>
          <a:lstStyle/>
          <a:p>
            <a:r>
              <a:rPr lang="en-US"/>
              <a:t>Copyright 2022, Paychex, Inc. All rights reserved. Confidential and proprietary – for internal use only.</a:t>
            </a:r>
          </a:p>
        </p:txBody>
      </p:sp>
      <p:sp>
        <p:nvSpPr>
          <p:cNvPr id="13" name="Slide Number Placeholder 2">
            <a:extLst>
              <a:ext uri="{FF2B5EF4-FFF2-40B4-BE49-F238E27FC236}">
                <a16:creationId xmlns:a16="http://schemas.microsoft.com/office/drawing/2014/main" id="{95162C56-396B-4F4E-9C8A-188442F50ED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4" name="Title 1">
            <a:extLst>
              <a:ext uri="{FF2B5EF4-FFF2-40B4-BE49-F238E27FC236}">
                <a16:creationId xmlns:a16="http://schemas.microsoft.com/office/drawing/2014/main" id="{5007622E-24A1-4881-B696-8458BB3492A3}"/>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Tree>
    <p:custDataLst>
      <p:tags r:id="rId1"/>
    </p:custDataLst>
    <p:extLst>
      <p:ext uri="{BB962C8B-B14F-4D97-AF65-F5344CB8AC3E}">
        <p14:creationId xmlns:p14="http://schemas.microsoft.com/office/powerpoint/2010/main" val="2260481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hree Column Comparison - Bei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877093" y="2202596"/>
            <a:ext cx="3317875" cy="3969603"/>
          </a:xfrm>
          <a:solidFill>
            <a:schemeClr val="bg1"/>
          </a:solidFill>
          <a:ln w="25400">
            <a:solidFill>
              <a:schemeClr val="bg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8392B78-8D5A-4E81-B143-30F0838E2CA8}"/>
              </a:ext>
            </a:extLst>
          </p:cNvPr>
          <p:cNvSpPr>
            <a:spLocks noGrp="1"/>
          </p:cNvSpPr>
          <p:nvPr>
            <p:ph idx="14" hasCustomPrompt="1"/>
          </p:nvPr>
        </p:nvSpPr>
        <p:spPr>
          <a:xfrm>
            <a:off x="4437061" y="2202596"/>
            <a:ext cx="3317875" cy="3969603"/>
          </a:xfrm>
          <a:solidFill>
            <a:schemeClr val="bg1"/>
          </a:solidFill>
          <a:ln w="25400">
            <a:solidFill>
              <a:schemeClr val="bg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FCDCA221-0B73-4484-8FC6-0C87D2BE6A74}"/>
              </a:ext>
            </a:extLst>
          </p:cNvPr>
          <p:cNvSpPr>
            <a:spLocks noGrp="1"/>
          </p:cNvSpPr>
          <p:nvPr>
            <p:ph idx="16" hasCustomPrompt="1"/>
          </p:nvPr>
        </p:nvSpPr>
        <p:spPr>
          <a:xfrm>
            <a:off x="7997030" y="2202596"/>
            <a:ext cx="3317875" cy="3969603"/>
          </a:xfrm>
          <a:solidFill>
            <a:schemeClr val="bg1"/>
          </a:solidFill>
          <a:ln w="25400">
            <a:solidFill>
              <a:schemeClr val="bg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p:cNvSpPr>
            <a:spLocks noGrp="1"/>
          </p:cNvSpPr>
          <p:nvPr>
            <p:ph type="body" sz="quarter" idx="18"/>
          </p:nvPr>
        </p:nvSpPr>
        <p:spPr>
          <a:xfrm>
            <a:off x="877093" y="1525489"/>
            <a:ext cx="3317875" cy="677108"/>
          </a:xfrm>
          <a:solidFill>
            <a:schemeClr val="bg2"/>
          </a:solidFill>
          <a:ln w="25400">
            <a:solidFill>
              <a:schemeClr val="bg2"/>
            </a:solidFill>
          </a:ln>
        </p:spPr>
        <p:txBody>
          <a:bodyPr vert="horz" lIns="182880" tIns="182880" rIns="274320" bIns="182880" rtlCol="0" anchor="b" anchorCtr="0">
            <a:spAutoFit/>
          </a:bodyPr>
          <a:lstStyle>
            <a:lvl1pPr marL="0" indent="0">
              <a:lnSpc>
                <a:spcPct val="100000"/>
              </a:lnSpc>
              <a:buNone/>
              <a:defRPr lang="en-US" sz="2000" smtClean="0">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7" name="Text Placeholder 4"/>
          <p:cNvSpPr>
            <a:spLocks noGrp="1"/>
          </p:cNvSpPr>
          <p:nvPr>
            <p:ph type="body" sz="quarter" idx="19"/>
          </p:nvPr>
        </p:nvSpPr>
        <p:spPr>
          <a:xfrm>
            <a:off x="4437061" y="1525489"/>
            <a:ext cx="3317875" cy="677108"/>
          </a:xfrm>
          <a:solidFill>
            <a:schemeClr val="bg2"/>
          </a:solidFill>
          <a:ln w="25400">
            <a:solidFill>
              <a:schemeClr val="bg2"/>
            </a:solidFill>
          </a:ln>
        </p:spPr>
        <p:txBody>
          <a:bodyPr vert="horz" lIns="182880" tIns="182880" rIns="274320" bIns="182880" rtlCol="0" anchor="b" anchorCtr="0">
            <a:spAutoFit/>
          </a:bodyPr>
          <a:lstStyle>
            <a:lvl1pPr marL="0" indent="0">
              <a:lnSpc>
                <a:spcPct val="100000"/>
              </a:lnSpc>
              <a:buNone/>
              <a:defRPr lang="en-US" sz="200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8" name="Text Placeholder 4"/>
          <p:cNvSpPr>
            <a:spLocks noGrp="1"/>
          </p:cNvSpPr>
          <p:nvPr>
            <p:ph type="body" sz="quarter" idx="20"/>
          </p:nvPr>
        </p:nvSpPr>
        <p:spPr>
          <a:xfrm>
            <a:off x="7997030" y="1525489"/>
            <a:ext cx="3319464" cy="677108"/>
          </a:xfrm>
          <a:solidFill>
            <a:schemeClr val="bg2"/>
          </a:solidFill>
          <a:ln w="25400">
            <a:solidFill>
              <a:schemeClr val="bg2"/>
            </a:solidFill>
          </a:ln>
        </p:spPr>
        <p:txBody>
          <a:bodyPr vert="horz" wrap="square" lIns="182880" tIns="182880" rIns="274320" bIns="182880" rtlCol="0" anchor="b" anchorCtr="0">
            <a:spAutoFit/>
          </a:bodyPr>
          <a:lstStyle>
            <a:lvl1pPr marL="0" indent="0">
              <a:lnSpc>
                <a:spcPct val="100000"/>
              </a:lnSpc>
              <a:buNone/>
              <a:defRPr lang="en-US" sz="200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5" name="Date Placeholder 4">
            <a:extLst>
              <a:ext uri="{FF2B5EF4-FFF2-40B4-BE49-F238E27FC236}">
                <a16:creationId xmlns:a16="http://schemas.microsoft.com/office/drawing/2014/main" id="{A231D96F-AD44-4FE1-9579-82DF4E37DEFF}"/>
              </a:ext>
            </a:extLst>
          </p:cNvPr>
          <p:cNvSpPr>
            <a:spLocks noGrp="1"/>
          </p:cNvSpPr>
          <p:nvPr>
            <p:ph type="dt" sz="half" idx="21"/>
          </p:nvPr>
        </p:nvSpPr>
        <p:spPr/>
        <p:txBody>
          <a:bodyPr/>
          <a:lstStyle/>
          <a:p>
            <a:fld id="{702AEBA3-31C6-D348-BD78-74E1356170E6}" type="datetime1">
              <a:rPr lang="en-US" smtClean="0"/>
              <a:t>11/10/2022</a:t>
            </a:fld>
            <a:endParaRPr lang="en-US"/>
          </a:p>
        </p:txBody>
      </p:sp>
      <p:sp>
        <p:nvSpPr>
          <p:cNvPr id="6" name="Footer Placeholder 5">
            <a:extLst>
              <a:ext uri="{FF2B5EF4-FFF2-40B4-BE49-F238E27FC236}">
                <a16:creationId xmlns:a16="http://schemas.microsoft.com/office/drawing/2014/main" id="{DE63FD55-7506-4E8B-B971-AE61851BD1E4}"/>
              </a:ext>
            </a:extLst>
          </p:cNvPr>
          <p:cNvSpPr>
            <a:spLocks noGrp="1"/>
          </p:cNvSpPr>
          <p:nvPr>
            <p:ph type="ftr" sz="quarter" idx="22"/>
          </p:nvPr>
        </p:nvSpPr>
        <p:spPr>
          <a:xfrm>
            <a:off x="1679448" y="6557518"/>
            <a:ext cx="4880881" cy="219456"/>
          </a:xfrm>
        </p:spPr>
        <p:txBody>
          <a:bodyPr/>
          <a:lstStyle/>
          <a:p>
            <a:r>
              <a:rPr lang="en-US"/>
              <a:t>Copyright 2022, Paychex, Inc. All rights reserved. Confidential and proprietary – for internal use only.</a:t>
            </a:r>
          </a:p>
        </p:txBody>
      </p:sp>
      <p:sp>
        <p:nvSpPr>
          <p:cNvPr id="13" name="Slide Number Placeholder 2">
            <a:extLst>
              <a:ext uri="{FF2B5EF4-FFF2-40B4-BE49-F238E27FC236}">
                <a16:creationId xmlns:a16="http://schemas.microsoft.com/office/drawing/2014/main" id="{95162C56-396B-4F4E-9C8A-188442F50ED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4" name="Title 1">
            <a:extLst>
              <a:ext uri="{FF2B5EF4-FFF2-40B4-BE49-F238E27FC236}">
                <a16:creationId xmlns:a16="http://schemas.microsoft.com/office/drawing/2014/main" id="{5007622E-24A1-4881-B696-8458BB3492A3}"/>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Tree>
    <p:custDataLst>
      <p:tags r:id="rId1"/>
    </p:custDataLst>
    <p:extLst>
      <p:ext uri="{BB962C8B-B14F-4D97-AF65-F5344CB8AC3E}">
        <p14:creationId xmlns:p14="http://schemas.microsoft.com/office/powerpoint/2010/main" val="681681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 Comparison - Gr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877093" y="2202596"/>
            <a:ext cx="3317875" cy="3969603"/>
          </a:xfrm>
          <a:solidFill>
            <a:schemeClr val="bg1"/>
          </a:solidFill>
          <a:ln w="25400">
            <a:solidFill>
              <a:schemeClr val="tx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8392B78-8D5A-4E81-B143-30F0838E2CA8}"/>
              </a:ext>
            </a:extLst>
          </p:cNvPr>
          <p:cNvSpPr>
            <a:spLocks noGrp="1"/>
          </p:cNvSpPr>
          <p:nvPr>
            <p:ph idx="14" hasCustomPrompt="1"/>
          </p:nvPr>
        </p:nvSpPr>
        <p:spPr>
          <a:xfrm>
            <a:off x="4437061" y="2202596"/>
            <a:ext cx="3317875" cy="3969603"/>
          </a:xfrm>
          <a:solidFill>
            <a:schemeClr val="bg1"/>
          </a:solidFill>
          <a:ln w="25400">
            <a:solidFill>
              <a:schemeClr val="tx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FCDCA221-0B73-4484-8FC6-0C87D2BE6A74}"/>
              </a:ext>
            </a:extLst>
          </p:cNvPr>
          <p:cNvSpPr>
            <a:spLocks noGrp="1"/>
          </p:cNvSpPr>
          <p:nvPr>
            <p:ph idx="16" hasCustomPrompt="1"/>
          </p:nvPr>
        </p:nvSpPr>
        <p:spPr>
          <a:xfrm>
            <a:off x="7997030" y="2202596"/>
            <a:ext cx="3317875" cy="3969603"/>
          </a:xfrm>
          <a:solidFill>
            <a:schemeClr val="bg1"/>
          </a:solidFill>
          <a:ln w="25400">
            <a:solidFill>
              <a:schemeClr val="tx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p:cNvSpPr>
            <a:spLocks noGrp="1"/>
          </p:cNvSpPr>
          <p:nvPr>
            <p:ph type="body" sz="quarter" idx="18"/>
          </p:nvPr>
        </p:nvSpPr>
        <p:spPr>
          <a:xfrm>
            <a:off x="877093" y="1525489"/>
            <a:ext cx="3317875" cy="677108"/>
          </a:xfrm>
          <a:solidFill>
            <a:schemeClr val="tx2"/>
          </a:solidFill>
          <a:ln w="25400">
            <a:solidFill>
              <a:schemeClr val="tx2"/>
            </a:solidFill>
          </a:ln>
        </p:spPr>
        <p:txBody>
          <a:bodyPr vert="horz" lIns="182880" tIns="182880" rIns="274320" bIns="182880" rtlCol="0" anchor="t" anchorCtr="0">
            <a:spAutoFit/>
          </a:bodyPr>
          <a:lstStyle>
            <a:lvl1pPr marL="0" indent="0">
              <a:lnSpc>
                <a:spcPct val="100000"/>
              </a:lnSpc>
              <a:buNone/>
              <a:defRPr lang="en-US" sz="200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7" name="Text Placeholder 4"/>
          <p:cNvSpPr>
            <a:spLocks noGrp="1"/>
          </p:cNvSpPr>
          <p:nvPr>
            <p:ph type="body" sz="quarter" idx="19"/>
          </p:nvPr>
        </p:nvSpPr>
        <p:spPr>
          <a:xfrm>
            <a:off x="4437061" y="1525489"/>
            <a:ext cx="3317875" cy="677108"/>
          </a:xfrm>
          <a:solidFill>
            <a:schemeClr val="tx2"/>
          </a:solidFill>
          <a:ln w="25400">
            <a:solidFill>
              <a:schemeClr val="tx2"/>
            </a:solidFill>
          </a:ln>
        </p:spPr>
        <p:txBody>
          <a:bodyPr vert="horz" lIns="182880" tIns="182880" rIns="274320" bIns="182880" rtlCol="0" anchor="t" anchorCtr="0">
            <a:spAutoFit/>
          </a:bodyPr>
          <a:lstStyle>
            <a:lvl1pPr marL="0" indent="0">
              <a:lnSpc>
                <a:spcPct val="100000"/>
              </a:lnSpc>
              <a:buNone/>
              <a:defRPr lang="en-US" sz="200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8" name="Text Placeholder 4"/>
          <p:cNvSpPr>
            <a:spLocks noGrp="1"/>
          </p:cNvSpPr>
          <p:nvPr>
            <p:ph type="body" sz="quarter" idx="20"/>
          </p:nvPr>
        </p:nvSpPr>
        <p:spPr>
          <a:xfrm>
            <a:off x="7997030" y="1525489"/>
            <a:ext cx="3319464" cy="677108"/>
          </a:xfrm>
          <a:solidFill>
            <a:schemeClr val="tx2"/>
          </a:solidFill>
          <a:ln w="25400">
            <a:solidFill>
              <a:schemeClr val="tx2"/>
            </a:solidFill>
          </a:ln>
        </p:spPr>
        <p:txBody>
          <a:bodyPr vert="horz" wrap="square" lIns="182880" tIns="182880" rIns="274320" bIns="182880" rtlCol="0" anchor="t" anchorCtr="0">
            <a:spAutoFit/>
          </a:bodyPr>
          <a:lstStyle>
            <a:lvl1pPr marL="0" indent="0">
              <a:lnSpc>
                <a:spcPct val="100000"/>
              </a:lnSpc>
              <a:buNone/>
              <a:defRPr lang="en-US" sz="200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5" name="Date Placeholder 4">
            <a:extLst>
              <a:ext uri="{FF2B5EF4-FFF2-40B4-BE49-F238E27FC236}">
                <a16:creationId xmlns:a16="http://schemas.microsoft.com/office/drawing/2014/main" id="{A231D96F-AD44-4FE1-9579-82DF4E37DEFF}"/>
              </a:ext>
            </a:extLst>
          </p:cNvPr>
          <p:cNvSpPr>
            <a:spLocks noGrp="1"/>
          </p:cNvSpPr>
          <p:nvPr>
            <p:ph type="dt" sz="half" idx="21"/>
          </p:nvPr>
        </p:nvSpPr>
        <p:spPr/>
        <p:txBody>
          <a:bodyPr/>
          <a:lstStyle/>
          <a:p>
            <a:fld id="{2001EF70-A534-744E-9DAE-D23EEC688962}" type="datetime1">
              <a:rPr lang="en-US" smtClean="0"/>
              <a:t>11/10/2022</a:t>
            </a:fld>
            <a:endParaRPr lang="en-US"/>
          </a:p>
        </p:txBody>
      </p:sp>
      <p:sp>
        <p:nvSpPr>
          <p:cNvPr id="6" name="Footer Placeholder 5">
            <a:extLst>
              <a:ext uri="{FF2B5EF4-FFF2-40B4-BE49-F238E27FC236}">
                <a16:creationId xmlns:a16="http://schemas.microsoft.com/office/drawing/2014/main" id="{DE63FD55-7506-4E8B-B971-AE61851BD1E4}"/>
              </a:ext>
            </a:extLst>
          </p:cNvPr>
          <p:cNvSpPr>
            <a:spLocks noGrp="1"/>
          </p:cNvSpPr>
          <p:nvPr>
            <p:ph type="ftr" sz="quarter" idx="22"/>
          </p:nvPr>
        </p:nvSpPr>
        <p:spPr>
          <a:xfrm>
            <a:off x="1679448" y="6557518"/>
            <a:ext cx="4880881" cy="219456"/>
          </a:xfrm>
        </p:spPr>
        <p:txBody>
          <a:bodyPr/>
          <a:lstStyle/>
          <a:p>
            <a:r>
              <a:rPr lang="en-US"/>
              <a:t>Copyright 2022, Paychex, Inc. All rights reserved. Confidential and proprietary – for internal use only.</a:t>
            </a:r>
          </a:p>
        </p:txBody>
      </p:sp>
      <p:sp>
        <p:nvSpPr>
          <p:cNvPr id="13" name="Slide Number Placeholder 2">
            <a:extLst>
              <a:ext uri="{FF2B5EF4-FFF2-40B4-BE49-F238E27FC236}">
                <a16:creationId xmlns:a16="http://schemas.microsoft.com/office/drawing/2014/main" id="{95162C56-396B-4F4E-9C8A-188442F50ED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4" name="Title 1">
            <a:extLst>
              <a:ext uri="{FF2B5EF4-FFF2-40B4-BE49-F238E27FC236}">
                <a16:creationId xmlns:a16="http://schemas.microsoft.com/office/drawing/2014/main" id="{5007622E-24A1-4881-B696-8458BB3492A3}"/>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Tree>
    <p:custDataLst>
      <p:tags r:id="rId1"/>
    </p:custDataLst>
    <p:extLst>
      <p:ext uri="{BB962C8B-B14F-4D97-AF65-F5344CB8AC3E}">
        <p14:creationId xmlns:p14="http://schemas.microsoft.com/office/powerpoint/2010/main" val="39016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with Large Title Box">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D69989-42F2-419A-A4EE-CBC77B134BC4}"/>
              </a:ext>
            </a:extLst>
          </p:cNvPr>
          <p:cNvSpPr>
            <a:spLocks noGrp="1"/>
          </p:cNvSpPr>
          <p:nvPr>
            <p:ph type="pic" sz="quarter" idx="15" hasCustomPrompt="1"/>
          </p:nvPr>
        </p:nvSpPr>
        <p:spPr>
          <a:xfrm>
            <a:off x="6096000" y="0"/>
            <a:ext cx="6096000" cy="6477000"/>
          </a:xfrm>
          <a:prstGeom prst="rect">
            <a:avLst/>
          </a:prstGeom>
          <a:pattFill prst="pct5">
            <a:fgClr>
              <a:schemeClr val="bg2"/>
            </a:fgClr>
            <a:bgClr>
              <a:schemeClr val="bg1"/>
            </a:bgClr>
          </a:pattFill>
        </p:spPr>
        <p:txBody>
          <a:bodyPr tIns="2103120" anchor="t">
            <a:normAutofit/>
          </a:bodyPr>
          <a:lstStyle>
            <a:lvl1pPr marL="0" indent="0" algn="ctr">
              <a:spcAft>
                <a:spcPts val="1800"/>
              </a:spcAft>
              <a:buNone/>
              <a:defRPr sz="1200" b="0" i="1" baseline="0">
                <a:solidFill>
                  <a:schemeClr val="tx1">
                    <a:lumMod val="50000"/>
                    <a:lumOff val="50000"/>
                  </a:schemeClr>
                </a:solidFill>
              </a:defRPr>
            </a:lvl1pPr>
          </a:lstStyle>
          <a:p>
            <a:r>
              <a:rPr lang="en-US"/>
              <a:t>This is an image placeholder. Click the icon and choose an image from your computer.</a:t>
            </a:r>
          </a:p>
        </p:txBody>
      </p:sp>
      <p:sp>
        <p:nvSpPr>
          <p:cNvPr id="13" name="Text Placeholder 2">
            <a:extLst>
              <a:ext uri="{FF2B5EF4-FFF2-40B4-BE49-F238E27FC236}">
                <a16:creationId xmlns:a16="http://schemas.microsoft.com/office/drawing/2014/main" id="{E521EC36-029F-E94C-A6E3-D31890F44547}"/>
              </a:ext>
            </a:extLst>
          </p:cNvPr>
          <p:cNvSpPr>
            <a:spLocks noGrp="1"/>
          </p:cNvSpPr>
          <p:nvPr>
            <p:ph type="body" sz="quarter" idx="14" hasCustomPrompt="1"/>
          </p:nvPr>
        </p:nvSpPr>
        <p:spPr>
          <a:xfrm>
            <a:off x="0" y="3982064"/>
            <a:ext cx="5607294" cy="307777"/>
          </a:xfrm>
          <a:prstGeom prst="rect">
            <a:avLst/>
          </a:prstGeom>
          <a:noFill/>
        </p:spPr>
        <p:txBody>
          <a:bodyPr lIns="822960" rIns="182880">
            <a:spAutoFit/>
          </a:bodyPr>
          <a:lstStyle>
            <a:lvl1pPr marL="0" indent="0">
              <a:lnSpc>
                <a:spcPct val="100000"/>
              </a:lnSpc>
              <a:buNone/>
              <a:defRPr lang="en-US" sz="1400" b="0" i="0" kern="1200" dirty="0">
                <a:solidFill>
                  <a:schemeClr val="tx1"/>
                </a:solidFill>
                <a:latin typeface="+mn-lt"/>
                <a:ea typeface="+mn-ea"/>
                <a:cs typeface="Arial" panose="020B0604020202020204" pitchFamily="34" charset="0"/>
              </a:defRPr>
            </a:lvl1pPr>
          </a:lstStyle>
          <a:p>
            <a:pPr lvl="0"/>
            <a:r>
              <a:rPr lang="en-US"/>
              <a:t>Subtitle </a:t>
            </a:r>
          </a:p>
        </p:txBody>
      </p:sp>
      <p:sp>
        <p:nvSpPr>
          <p:cNvPr id="26" name="Title 3"/>
          <p:cNvSpPr>
            <a:spLocks noGrp="1"/>
          </p:cNvSpPr>
          <p:nvPr>
            <p:ph type="title"/>
          </p:nvPr>
        </p:nvSpPr>
        <p:spPr>
          <a:xfrm>
            <a:off x="0" y="2414298"/>
            <a:ext cx="5607294" cy="1557606"/>
          </a:xfrm>
          <a:noFill/>
        </p:spPr>
        <p:txBody>
          <a:bodyPr vert="horz" lIns="822960" tIns="45720" rIns="274320" bIns="45720" rtlCol="0" anchor="b">
            <a:spAutoFit/>
          </a:bodyPr>
          <a:lstStyle>
            <a:lvl1pPr>
              <a:defRPr lang="en-US" sz="4000" b="1" i="0" kern="1200" dirty="0">
                <a:solidFill>
                  <a:schemeClr val="tx1"/>
                </a:solidFill>
                <a:latin typeface="+mj-lt"/>
                <a:ea typeface="+mn-ea"/>
                <a:cs typeface="Arial" panose="020B0604020202020204" pitchFamily="34" charset="0"/>
              </a:defRPr>
            </a:lvl1pPr>
          </a:lstStyle>
          <a:p>
            <a:pPr marL="0" lvl="0" indent="0" algn="l" defTabSz="914400" rtl="0" eaLnBrk="1" latinLnBrk="0" hangingPunct="1">
              <a:lnSpc>
                <a:spcPct val="125000"/>
              </a:lnSpc>
              <a:spcBef>
                <a:spcPts val="700"/>
              </a:spcBef>
              <a:buFont typeface="Arial" panose="020B0604020202020204" pitchFamily="34" charset="0"/>
              <a:buNone/>
            </a:pPr>
            <a:r>
              <a:rPr lang="en-US"/>
              <a:t>Click to edit Master title style</a:t>
            </a:r>
          </a:p>
        </p:txBody>
      </p:sp>
      <p:sp>
        <p:nvSpPr>
          <p:cNvPr id="12" name="Footer Placeholder 4">
            <a:extLst>
              <a:ext uri="{FF2B5EF4-FFF2-40B4-BE49-F238E27FC236}">
                <a16:creationId xmlns:a16="http://schemas.microsoft.com/office/drawing/2014/main" id="{28B14850-7E22-4854-A7B8-E6C0119852C3}"/>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4" name="Date Placeholder 6">
            <a:extLst>
              <a:ext uri="{FF2B5EF4-FFF2-40B4-BE49-F238E27FC236}">
                <a16:creationId xmlns:a16="http://schemas.microsoft.com/office/drawing/2014/main" id="{EC243701-0F72-427B-A16F-59A77A85D38E}"/>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1D677C81-1101-6544-B146-DBAB8F82BFBD}" type="datetime1">
              <a:rPr lang="en-US" smtClean="0"/>
              <a:t>11/10/2022</a:t>
            </a:fld>
            <a:endParaRPr lang="en-US"/>
          </a:p>
        </p:txBody>
      </p:sp>
      <p:sp>
        <p:nvSpPr>
          <p:cNvPr id="8" name="Slide Number Placeholder 2">
            <a:extLst>
              <a:ext uri="{FF2B5EF4-FFF2-40B4-BE49-F238E27FC236}">
                <a16:creationId xmlns:a16="http://schemas.microsoft.com/office/drawing/2014/main" id="{23344C58-D0AE-4337-8742-529E0CCE3B6E}"/>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spTree>
    <p:custDataLst>
      <p:tags r:id="rId1"/>
    </p:custDataLst>
    <p:extLst>
      <p:ext uri="{BB962C8B-B14F-4D97-AF65-F5344CB8AC3E}">
        <p14:creationId xmlns:p14="http://schemas.microsoft.com/office/powerpoint/2010/main" val="148841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lumn Comparison with Image">
    <p:spTree>
      <p:nvGrpSpPr>
        <p:cNvPr id="1" name=""/>
        <p:cNvGrpSpPr/>
        <p:nvPr/>
      </p:nvGrpSpPr>
      <p:grpSpPr>
        <a:xfrm>
          <a:off x="0" y="0"/>
          <a:ext cx="0" cy="0"/>
          <a:chOff x="0" y="0"/>
          <a:chExt cx="0" cy="0"/>
        </a:xfrm>
      </p:grpSpPr>
      <p:sp>
        <p:nvSpPr>
          <p:cNvPr id="25" name="Text Placeholder 4"/>
          <p:cNvSpPr>
            <a:spLocks noGrp="1"/>
          </p:cNvSpPr>
          <p:nvPr>
            <p:ph type="body" sz="quarter" idx="18"/>
          </p:nvPr>
        </p:nvSpPr>
        <p:spPr>
          <a:xfrm>
            <a:off x="877093" y="3199716"/>
            <a:ext cx="3317875" cy="646331"/>
          </a:xfrm>
          <a:solidFill>
            <a:srgbClr val="F4F6F8"/>
          </a:solidFill>
          <a:ln w="25400">
            <a:noFill/>
          </a:ln>
        </p:spPr>
        <p:txBody>
          <a:bodyPr vert="horz" wrap="square" lIns="182880" tIns="182880" rIns="274320" bIns="182880" rtlCol="0" anchor="b" anchorCtr="0">
            <a:spAutoFit/>
          </a:bodyPr>
          <a:lstStyle>
            <a:lvl1pPr marL="0" indent="0">
              <a:lnSpc>
                <a:spcPct val="100000"/>
              </a:lnSpc>
              <a:buNone/>
              <a:defRPr lang="en-US" sz="1800" b="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7" name="Text Placeholder 4"/>
          <p:cNvSpPr>
            <a:spLocks noGrp="1"/>
          </p:cNvSpPr>
          <p:nvPr>
            <p:ph type="body" sz="quarter" idx="19"/>
          </p:nvPr>
        </p:nvSpPr>
        <p:spPr>
          <a:xfrm>
            <a:off x="4437061" y="3199716"/>
            <a:ext cx="3317875" cy="646331"/>
          </a:xfrm>
          <a:solidFill>
            <a:srgbClr val="F4F6F8"/>
          </a:solidFill>
          <a:ln w="25400">
            <a:noFill/>
          </a:ln>
        </p:spPr>
        <p:txBody>
          <a:bodyPr vert="horz" lIns="182880" tIns="182880" rIns="274320" bIns="182880" rtlCol="0" anchor="b" anchorCtr="0">
            <a:spAutoFit/>
          </a:bodyPr>
          <a:lstStyle>
            <a:lvl1pPr marL="0" indent="0">
              <a:lnSpc>
                <a:spcPct val="100000"/>
              </a:lnSpc>
              <a:buNone/>
              <a:defRPr lang="en-US" sz="1800" b="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8" name="Text Placeholder 4"/>
          <p:cNvSpPr>
            <a:spLocks noGrp="1"/>
          </p:cNvSpPr>
          <p:nvPr>
            <p:ph type="body" sz="quarter" idx="20"/>
          </p:nvPr>
        </p:nvSpPr>
        <p:spPr>
          <a:xfrm>
            <a:off x="7998618" y="3199716"/>
            <a:ext cx="3317875" cy="646331"/>
          </a:xfrm>
          <a:solidFill>
            <a:srgbClr val="F4F6F8"/>
          </a:solidFill>
          <a:ln w="25400">
            <a:noFill/>
          </a:ln>
        </p:spPr>
        <p:txBody>
          <a:bodyPr vert="horz" lIns="182880" tIns="182880" rIns="274320" bIns="182880" rtlCol="0" anchor="b" anchorCtr="0">
            <a:spAutoFit/>
          </a:bodyPr>
          <a:lstStyle>
            <a:lvl1pPr marL="0" indent="0">
              <a:lnSpc>
                <a:spcPct val="100000"/>
              </a:lnSpc>
              <a:buNone/>
              <a:defRPr lang="en-US" sz="1800" b="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877093" y="3846048"/>
            <a:ext cx="3317875" cy="1830900"/>
          </a:xfrm>
          <a:solidFill>
            <a:schemeClr val="bg1"/>
          </a:solidFill>
          <a:ln w="25400">
            <a:noFill/>
          </a:ln>
        </p:spPr>
        <p:txBody>
          <a:bodyPr lIns="182880" tIns="182880" rIns="182880" bIns="182880">
            <a:noAutofit/>
          </a:bodyPr>
          <a:lstStyle>
            <a:lvl1pPr>
              <a:lnSpc>
                <a:spcPct val="114000"/>
              </a:lnSpc>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8392B78-8D5A-4E81-B143-30F0838E2CA8}"/>
              </a:ext>
            </a:extLst>
          </p:cNvPr>
          <p:cNvSpPr>
            <a:spLocks noGrp="1"/>
          </p:cNvSpPr>
          <p:nvPr>
            <p:ph idx="14" hasCustomPrompt="1"/>
          </p:nvPr>
        </p:nvSpPr>
        <p:spPr>
          <a:xfrm>
            <a:off x="4437061" y="3846048"/>
            <a:ext cx="3317875" cy="1830900"/>
          </a:xfrm>
          <a:solidFill>
            <a:schemeClr val="bg1"/>
          </a:solidFill>
          <a:ln w="25400">
            <a:noFill/>
          </a:ln>
        </p:spPr>
        <p:txBody>
          <a:bodyPr lIns="182880" tIns="182880" rIns="182880" bIns="182880">
            <a:noAutofit/>
          </a:bodyPr>
          <a:lstStyle>
            <a:lvl1pPr>
              <a:lnSpc>
                <a:spcPct val="114000"/>
              </a:lnSpc>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FCDCA221-0B73-4484-8FC6-0C87D2BE6A74}"/>
              </a:ext>
            </a:extLst>
          </p:cNvPr>
          <p:cNvSpPr>
            <a:spLocks noGrp="1"/>
          </p:cNvSpPr>
          <p:nvPr>
            <p:ph idx="16" hasCustomPrompt="1"/>
          </p:nvPr>
        </p:nvSpPr>
        <p:spPr>
          <a:xfrm>
            <a:off x="7997030" y="3846048"/>
            <a:ext cx="3317875" cy="1830900"/>
          </a:xfrm>
          <a:solidFill>
            <a:schemeClr val="bg1"/>
          </a:solidFill>
          <a:ln w="25400">
            <a:noFill/>
          </a:ln>
        </p:spPr>
        <p:txBody>
          <a:bodyPr lIns="182880" tIns="182880" rIns="182880" bIns="182880">
            <a:noAutofit/>
          </a:bodyPr>
          <a:lstStyle>
            <a:lvl1pPr>
              <a:lnSpc>
                <a:spcPct val="114000"/>
              </a:lnSpc>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1D96F-AD44-4FE1-9579-82DF4E37DEFF}"/>
              </a:ext>
            </a:extLst>
          </p:cNvPr>
          <p:cNvSpPr>
            <a:spLocks noGrp="1"/>
          </p:cNvSpPr>
          <p:nvPr>
            <p:ph type="dt" sz="half" idx="21"/>
          </p:nvPr>
        </p:nvSpPr>
        <p:spPr/>
        <p:txBody>
          <a:bodyPr/>
          <a:lstStyle/>
          <a:p>
            <a:fld id="{FC99A320-3CEA-A442-A00E-CDD07BE702D2}" type="datetime1">
              <a:rPr lang="en-US" smtClean="0"/>
              <a:t>11/10/2022</a:t>
            </a:fld>
            <a:endParaRPr lang="en-US"/>
          </a:p>
        </p:txBody>
      </p:sp>
      <p:sp>
        <p:nvSpPr>
          <p:cNvPr id="6" name="Footer Placeholder 5">
            <a:extLst>
              <a:ext uri="{FF2B5EF4-FFF2-40B4-BE49-F238E27FC236}">
                <a16:creationId xmlns:a16="http://schemas.microsoft.com/office/drawing/2014/main" id="{DE63FD55-7506-4E8B-B971-AE61851BD1E4}"/>
              </a:ext>
            </a:extLst>
          </p:cNvPr>
          <p:cNvSpPr>
            <a:spLocks noGrp="1"/>
          </p:cNvSpPr>
          <p:nvPr>
            <p:ph type="ftr" sz="quarter" idx="22"/>
          </p:nvPr>
        </p:nvSpPr>
        <p:spPr>
          <a:xfrm>
            <a:off x="1679448" y="6557518"/>
            <a:ext cx="4880881" cy="219456"/>
          </a:xfrm>
        </p:spPr>
        <p:txBody>
          <a:bodyPr/>
          <a:lstStyle/>
          <a:p>
            <a:r>
              <a:rPr lang="en-US"/>
              <a:t>Copyright 2022, Paychex, Inc. All rights reserved. Confidential and proprietary – for internal use only.</a:t>
            </a:r>
          </a:p>
        </p:txBody>
      </p:sp>
      <p:sp>
        <p:nvSpPr>
          <p:cNvPr id="13" name="Slide Number Placeholder 2">
            <a:extLst>
              <a:ext uri="{FF2B5EF4-FFF2-40B4-BE49-F238E27FC236}">
                <a16:creationId xmlns:a16="http://schemas.microsoft.com/office/drawing/2014/main" id="{95162C56-396B-4F4E-9C8A-188442F50ED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4" name="Title 1">
            <a:extLst>
              <a:ext uri="{FF2B5EF4-FFF2-40B4-BE49-F238E27FC236}">
                <a16:creationId xmlns:a16="http://schemas.microsoft.com/office/drawing/2014/main" id="{5007622E-24A1-4881-B696-8458BB3492A3}"/>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
        <p:nvSpPr>
          <p:cNvPr id="4" name="Picture Placeholder 3">
            <a:extLst>
              <a:ext uri="{FF2B5EF4-FFF2-40B4-BE49-F238E27FC236}">
                <a16:creationId xmlns:a16="http://schemas.microsoft.com/office/drawing/2014/main" id="{10699C66-4985-40B3-A2A6-97E93DD818A5}"/>
              </a:ext>
            </a:extLst>
          </p:cNvPr>
          <p:cNvSpPr>
            <a:spLocks noGrp="1"/>
          </p:cNvSpPr>
          <p:nvPr>
            <p:ph type="pic" sz="quarter" idx="23"/>
          </p:nvPr>
        </p:nvSpPr>
        <p:spPr>
          <a:xfrm>
            <a:off x="876300" y="1578013"/>
            <a:ext cx="3318668" cy="1616143"/>
          </a:xfrm>
        </p:spPr>
        <p:txBody>
          <a:bodyPr/>
          <a:lstStyle/>
          <a:p>
            <a:endParaRPr lang="en-US"/>
          </a:p>
        </p:txBody>
      </p:sp>
      <p:sp>
        <p:nvSpPr>
          <p:cNvPr id="15" name="Picture Placeholder 3">
            <a:extLst>
              <a:ext uri="{FF2B5EF4-FFF2-40B4-BE49-F238E27FC236}">
                <a16:creationId xmlns:a16="http://schemas.microsoft.com/office/drawing/2014/main" id="{2611A7F1-616B-4896-8FDB-C3A8E35B8F16}"/>
              </a:ext>
            </a:extLst>
          </p:cNvPr>
          <p:cNvSpPr>
            <a:spLocks noGrp="1"/>
          </p:cNvSpPr>
          <p:nvPr>
            <p:ph type="pic" sz="quarter" idx="24"/>
          </p:nvPr>
        </p:nvSpPr>
        <p:spPr>
          <a:xfrm>
            <a:off x="4437061" y="1577216"/>
            <a:ext cx="3316288" cy="1616143"/>
          </a:xfrm>
        </p:spPr>
        <p:txBody>
          <a:bodyPr/>
          <a:lstStyle/>
          <a:p>
            <a:endParaRPr lang="en-US"/>
          </a:p>
        </p:txBody>
      </p:sp>
      <p:sp>
        <p:nvSpPr>
          <p:cNvPr id="16" name="Picture Placeholder 3">
            <a:extLst>
              <a:ext uri="{FF2B5EF4-FFF2-40B4-BE49-F238E27FC236}">
                <a16:creationId xmlns:a16="http://schemas.microsoft.com/office/drawing/2014/main" id="{DB536FA3-B8D9-4D1C-BC2D-4D7C7F02E80D}"/>
              </a:ext>
            </a:extLst>
          </p:cNvPr>
          <p:cNvSpPr>
            <a:spLocks noGrp="1"/>
          </p:cNvSpPr>
          <p:nvPr>
            <p:ph type="pic" sz="quarter" idx="25"/>
          </p:nvPr>
        </p:nvSpPr>
        <p:spPr>
          <a:xfrm>
            <a:off x="7998617" y="1578747"/>
            <a:ext cx="3314699" cy="1616143"/>
          </a:xfrm>
        </p:spPr>
        <p:txBody>
          <a:bodyPr/>
          <a:lstStyle/>
          <a:p>
            <a:endParaRPr lang="en-US"/>
          </a:p>
        </p:txBody>
      </p:sp>
    </p:spTree>
    <p:custDataLst>
      <p:tags r:id="rId1"/>
    </p:custDataLst>
    <p:extLst>
      <p:ext uri="{BB962C8B-B14F-4D97-AF65-F5344CB8AC3E}">
        <p14:creationId xmlns:p14="http://schemas.microsoft.com/office/powerpoint/2010/main" val="21295453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419C2AC3-D8E1-4A93-BC87-82244F6C3349}"/>
              </a:ext>
            </a:extLst>
          </p:cNvPr>
          <p:cNvSpPr>
            <a:spLocks noGrp="1"/>
          </p:cNvSpPr>
          <p:nvPr>
            <p:ph type="pic" sz="quarter" idx="14" hasCustomPrompt="1"/>
          </p:nvPr>
        </p:nvSpPr>
        <p:spPr>
          <a:xfrm>
            <a:off x="0" y="0"/>
            <a:ext cx="12192000" cy="6400800"/>
          </a:xfrm>
          <a:pattFill prst="pct5">
            <a:fgClr>
              <a:schemeClr val="bg2"/>
            </a:fgClr>
            <a:bgClr>
              <a:schemeClr val="bg1"/>
            </a:bgClr>
          </a:pattFill>
        </p:spPr>
        <p:txBody>
          <a:bodyPr vert="horz" lIns="274320" tIns="1188720" rIns="274320" bIns="45720" rtlCol="0" anchor="t">
            <a:normAutofit/>
          </a:bodyPr>
          <a:lstStyle>
            <a:lvl1pPr marL="0" indent="0" algn="ctr">
              <a:spcAft>
                <a:spcPts val="1800"/>
              </a:spcAft>
              <a:buNone/>
              <a:defRPr lang="en-US" sz="1200" i="1" baseline="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4" name="Footer Placeholder 3">
            <a:extLst>
              <a:ext uri="{FF2B5EF4-FFF2-40B4-BE49-F238E27FC236}">
                <a16:creationId xmlns:a16="http://schemas.microsoft.com/office/drawing/2014/main" id="{D5277F90-35C5-4FF8-9834-16BD7B31690A}"/>
              </a:ext>
            </a:extLst>
          </p:cNvPr>
          <p:cNvSpPr>
            <a:spLocks noGrp="1"/>
          </p:cNvSpPr>
          <p:nvPr>
            <p:ph type="ftr" sz="quarter" idx="11"/>
          </p:nvPr>
        </p:nvSpPr>
        <p:spPr/>
        <p:txBody>
          <a:bodyPr/>
          <a:lstStyle/>
          <a:p>
            <a:r>
              <a:rPr lang="en-US"/>
              <a:t>Copyright 2022, Paychex, Inc. All rights reserved. Confidential and proprietary – for internal use only.</a:t>
            </a:r>
          </a:p>
        </p:txBody>
      </p:sp>
      <p:sp>
        <p:nvSpPr>
          <p:cNvPr id="5" name="Date Placeholder 4">
            <a:extLst>
              <a:ext uri="{FF2B5EF4-FFF2-40B4-BE49-F238E27FC236}">
                <a16:creationId xmlns:a16="http://schemas.microsoft.com/office/drawing/2014/main" id="{01E75B99-227A-40A0-A759-E3CA5A4E56ED}"/>
              </a:ext>
            </a:extLst>
          </p:cNvPr>
          <p:cNvSpPr>
            <a:spLocks noGrp="1"/>
          </p:cNvSpPr>
          <p:nvPr>
            <p:ph type="dt" sz="half" idx="12"/>
          </p:nvPr>
        </p:nvSpPr>
        <p:spPr/>
        <p:txBody>
          <a:bodyPr/>
          <a:lstStyle/>
          <a:p>
            <a:fld id="{E957A1F8-CED0-484C-9E64-DF7810BD3D01}" type="datetime1">
              <a:rPr lang="en-US" smtClean="0"/>
              <a:t>11/10/2022</a:t>
            </a:fld>
            <a:endParaRPr lang="en-US"/>
          </a:p>
        </p:txBody>
      </p:sp>
      <p:sp>
        <p:nvSpPr>
          <p:cNvPr id="7" name="Text Placeholder 7">
            <a:extLst>
              <a:ext uri="{FF2B5EF4-FFF2-40B4-BE49-F238E27FC236}">
                <a16:creationId xmlns:a16="http://schemas.microsoft.com/office/drawing/2014/main" id="{C915286A-BB08-4C7E-B207-F2E7D1833C0C}"/>
              </a:ext>
            </a:extLst>
          </p:cNvPr>
          <p:cNvSpPr>
            <a:spLocks noGrp="1"/>
          </p:cNvSpPr>
          <p:nvPr>
            <p:ph type="body" sz="quarter" idx="15" hasCustomPrompt="1"/>
          </p:nvPr>
        </p:nvSpPr>
        <p:spPr>
          <a:xfrm>
            <a:off x="-1" y="1323975"/>
            <a:ext cx="4724401" cy="3752850"/>
          </a:xfrm>
          <a:solidFill>
            <a:schemeClr val="bg1"/>
          </a:solidFill>
        </p:spPr>
        <p:txBody>
          <a:bodyPr lIns="822960" tIns="182880" rIns="822960" bIns="365760" anchor="ctr" anchorCtr="0">
            <a:normAutofit/>
          </a:bodyPr>
          <a:lstStyle>
            <a:lvl1pPr marL="0" indent="0">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8" name="Slide Number Placeholder 2">
            <a:extLst>
              <a:ext uri="{FF2B5EF4-FFF2-40B4-BE49-F238E27FC236}">
                <a16:creationId xmlns:a16="http://schemas.microsoft.com/office/drawing/2014/main" id="{89BB7879-6C81-4E4E-AE0A-70F590320C28}"/>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1808381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with Caption - Beig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419C2AC3-D8E1-4A93-BC87-82244F6C3349}"/>
              </a:ext>
            </a:extLst>
          </p:cNvPr>
          <p:cNvSpPr>
            <a:spLocks noGrp="1"/>
          </p:cNvSpPr>
          <p:nvPr>
            <p:ph type="pic" sz="quarter" idx="14" hasCustomPrompt="1"/>
          </p:nvPr>
        </p:nvSpPr>
        <p:spPr>
          <a:xfrm>
            <a:off x="0" y="0"/>
            <a:ext cx="12191999" cy="6400800"/>
          </a:xfrm>
          <a:pattFill prst="pct5">
            <a:fgClr>
              <a:schemeClr val="bg2"/>
            </a:fgClr>
            <a:bgClr>
              <a:schemeClr val="bg1"/>
            </a:bgClr>
          </a:pattFill>
        </p:spPr>
        <p:txBody>
          <a:bodyPr vert="horz" lIns="274320" tIns="1188720" rIns="274320" bIns="45720" rtlCol="0" anchor="t">
            <a:normAutofit/>
          </a:bodyPr>
          <a:lstStyle>
            <a:lvl1pPr marL="0" indent="0" algn="ctr">
              <a:spcAft>
                <a:spcPts val="1800"/>
              </a:spcAft>
              <a:buNone/>
              <a:defRPr lang="en-US" sz="1200" i="1" baseline="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4" name="Footer Placeholder 3">
            <a:extLst>
              <a:ext uri="{FF2B5EF4-FFF2-40B4-BE49-F238E27FC236}">
                <a16:creationId xmlns:a16="http://schemas.microsoft.com/office/drawing/2014/main" id="{D5277F90-35C5-4FF8-9834-16BD7B31690A}"/>
              </a:ext>
            </a:extLst>
          </p:cNvPr>
          <p:cNvSpPr>
            <a:spLocks noGrp="1"/>
          </p:cNvSpPr>
          <p:nvPr>
            <p:ph type="ftr" sz="quarter" idx="11"/>
          </p:nvPr>
        </p:nvSpPr>
        <p:spPr/>
        <p:txBody>
          <a:bodyPr/>
          <a:lstStyle/>
          <a:p>
            <a:r>
              <a:rPr lang="en-US"/>
              <a:t>Copyright 2022, Paychex, Inc. All rights reserved. Confidential and proprietary – for internal use only.</a:t>
            </a:r>
          </a:p>
        </p:txBody>
      </p:sp>
      <p:sp>
        <p:nvSpPr>
          <p:cNvPr id="5" name="Date Placeholder 4">
            <a:extLst>
              <a:ext uri="{FF2B5EF4-FFF2-40B4-BE49-F238E27FC236}">
                <a16:creationId xmlns:a16="http://schemas.microsoft.com/office/drawing/2014/main" id="{01E75B99-227A-40A0-A759-E3CA5A4E56ED}"/>
              </a:ext>
            </a:extLst>
          </p:cNvPr>
          <p:cNvSpPr>
            <a:spLocks noGrp="1"/>
          </p:cNvSpPr>
          <p:nvPr>
            <p:ph type="dt" sz="half" idx="12"/>
          </p:nvPr>
        </p:nvSpPr>
        <p:spPr/>
        <p:txBody>
          <a:bodyPr/>
          <a:lstStyle/>
          <a:p>
            <a:fld id="{BF1AC68A-8A86-C040-9FF7-4C4CBE8B76F2}" type="datetime1">
              <a:rPr lang="en-US" smtClean="0"/>
              <a:t>11/10/2022</a:t>
            </a:fld>
            <a:endParaRPr lang="en-US"/>
          </a:p>
        </p:txBody>
      </p:sp>
      <p:sp>
        <p:nvSpPr>
          <p:cNvPr id="8" name="Slide Number Placeholder 2">
            <a:extLst>
              <a:ext uri="{FF2B5EF4-FFF2-40B4-BE49-F238E27FC236}">
                <a16:creationId xmlns:a16="http://schemas.microsoft.com/office/drawing/2014/main" id="{2E7B3C60-F527-4BA3-9067-6B085182EFCC}"/>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9" name="Text Placeholder 7">
            <a:extLst>
              <a:ext uri="{FF2B5EF4-FFF2-40B4-BE49-F238E27FC236}">
                <a16:creationId xmlns:a16="http://schemas.microsoft.com/office/drawing/2014/main" id="{251DEC94-C350-4A46-846D-68EF6E83F116}"/>
              </a:ext>
            </a:extLst>
          </p:cNvPr>
          <p:cNvSpPr>
            <a:spLocks noGrp="1"/>
          </p:cNvSpPr>
          <p:nvPr>
            <p:ph type="body" sz="quarter" idx="15" hasCustomPrompt="1"/>
          </p:nvPr>
        </p:nvSpPr>
        <p:spPr>
          <a:xfrm>
            <a:off x="-1" y="1333500"/>
            <a:ext cx="4724401" cy="3733800"/>
          </a:xfrm>
          <a:solidFill>
            <a:schemeClr val="bg2"/>
          </a:solidFill>
        </p:spPr>
        <p:txBody>
          <a:bodyPr lIns="822960" tIns="182880" rIns="822960" bIns="365760" anchor="ctr" anchorCtr="0">
            <a:normAutofit/>
          </a:bodyPr>
          <a:lstStyle>
            <a:lvl1pPr marL="0" indent="0">
              <a:buNone/>
              <a:defRPr>
                <a:solidFill>
                  <a:sysClr val="windowText" lastClr="000000"/>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custDataLst>
      <p:tags r:id="rId1"/>
    </p:custDataLst>
    <p:extLst>
      <p:ext uri="{BB962C8B-B14F-4D97-AF65-F5344CB8AC3E}">
        <p14:creationId xmlns:p14="http://schemas.microsoft.com/office/powerpoint/2010/main" val="10733295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Qoute - Bei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3AA3AD9-555E-4A09-AB4E-97AB1294FF0F}"/>
              </a:ext>
            </a:extLst>
          </p:cNvPr>
          <p:cNvSpPr>
            <a:spLocks noGrp="1"/>
          </p:cNvSpPr>
          <p:nvPr>
            <p:ph type="ftr" sz="quarter" idx="11"/>
          </p:nvPr>
        </p:nvSpPr>
        <p:spPr/>
        <p:txBody>
          <a:bodyPr/>
          <a:lstStyle/>
          <a:p>
            <a:r>
              <a:rPr lang="en-US"/>
              <a:t>Copyright 2022, Paychex, Inc. All rights reserved. Confidential and proprietary – for internal use only.</a:t>
            </a:r>
          </a:p>
        </p:txBody>
      </p:sp>
      <p:sp>
        <p:nvSpPr>
          <p:cNvPr id="5" name="Date Placeholder 4">
            <a:extLst>
              <a:ext uri="{FF2B5EF4-FFF2-40B4-BE49-F238E27FC236}">
                <a16:creationId xmlns:a16="http://schemas.microsoft.com/office/drawing/2014/main" id="{FE912254-DE2B-4174-9EF3-0C4F86BDC95F}"/>
              </a:ext>
            </a:extLst>
          </p:cNvPr>
          <p:cNvSpPr>
            <a:spLocks noGrp="1"/>
          </p:cNvSpPr>
          <p:nvPr>
            <p:ph type="dt" sz="half" idx="12"/>
          </p:nvPr>
        </p:nvSpPr>
        <p:spPr/>
        <p:txBody>
          <a:bodyPr/>
          <a:lstStyle/>
          <a:p>
            <a:fld id="{5DD259E5-8A86-664A-B7D3-71B5222E8144}" type="datetime1">
              <a:rPr lang="en-US" smtClean="0"/>
              <a:t>11/10/2022</a:t>
            </a:fld>
            <a:endParaRPr lang="en-US"/>
          </a:p>
        </p:txBody>
      </p:sp>
      <p:sp>
        <p:nvSpPr>
          <p:cNvPr id="6" name="Title 1">
            <a:extLst>
              <a:ext uri="{FF2B5EF4-FFF2-40B4-BE49-F238E27FC236}">
                <a16:creationId xmlns:a16="http://schemas.microsoft.com/office/drawing/2014/main" id="{8E8A4690-D424-45EF-BE85-79441C3EC870}"/>
              </a:ext>
            </a:extLst>
          </p:cNvPr>
          <p:cNvSpPr>
            <a:spLocks noGrp="1"/>
          </p:cNvSpPr>
          <p:nvPr>
            <p:ph type="title" hasCustomPrompt="1"/>
          </p:nvPr>
        </p:nvSpPr>
        <p:spPr>
          <a:xfrm>
            <a:off x="1" y="6686"/>
            <a:ext cx="12273198" cy="6394114"/>
          </a:xfrm>
          <a:prstGeom prst="rect">
            <a:avLst/>
          </a:prstGeom>
          <a:solidFill>
            <a:schemeClr val="bg2"/>
          </a:solidFill>
        </p:spPr>
        <p:txBody>
          <a:bodyPr lIns="731520" rIns="914400" bIns="274320" anchor="ctr" anchorCtr="0">
            <a:normAutofit/>
          </a:bodyPr>
          <a:lstStyle>
            <a:lvl1pPr algn="ctr">
              <a:defRPr sz="4000" b="0" i="0">
                <a:latin typeface="Georgia" panose="02040502050405020303" pitchFamily="18" charset="0"/>
                <a:ea typeface="Verdana" panose="020B0604030504040204" pitchFamily="34" charset="0"/>
                <a:cs typeface="Georgia" panose="02040502050405020303" pitchFamily="18" charset="0"/>
              </a:defRPr>
            </a:lvl1pPr>
          </a:lstStyle>
          <a:p>
            <a:r>
              <a:rPr lang="en-US"/>
              <a:t>“Insert quote or call out here”</a:t>
            </a:r>
          </a:p>
        </p:txBody>
      </p:sp>
      <p:sp>
        <p:nvSpPr>
          <p:cNvPr id="7" name="Slide Number Placeholder 2">
            <a:extLst>
              <a:ext uri="{FF2B5EF4-FFF2-40B4-BE49-F238E27FC236}">
                <a16:creationId xmlns:a16="http://schemas.microsoft.com/office/drawing/2014/main" id="{BC1C7E0A-1CAB-49BE-BF3A-3EC10868A3E8}"/>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11333306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Image with Quot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BF3D89-F8D9-46C3-8663-B68D0E8EBF50}"/>
              </a:ext>
            </a:extLst>
          </p:cNvPr>
          <p:cNvSpPr>
            <a:spLocks noGrp="1"/>
          </p:cNvSpPr>
          <p:nvPr>
            <p:ph type="ftr" sz="quarter" idx="11"/>
          </p:nvPr>
        </p:nvSpPr>
        <p:spPr/>
        <p:txBody>
          <a:bodyPr/>
          <a:lstStyle/>
          <a:p>
            <a:r>
              <a:rPr lang="en-US"/>
              <a:t>Copyright 2022, Paychex, Inc. All rights reserved. Confidential and proprietary – for internal use only.</a:t>
            </a:r>
          </a:p>
        </p:txBody>
      </p:sp>
      <p:sp>
        <p:nvSpPr>
          <p:cNvPr id="5" name="Date Placeholder 4">
            <a:extLst>
              <a:ext uri="{FF2B5EF4-FFF2-40B4-BE49-F238E27FC236}">
                <a16:creationId xmlns:a16="http://schemas.microsoft.com/office/drawing/2014/main" id="{7D743499-AF3D-4E56-A38C-7A9A898A375F}"/>
              </a:ext>
            </a:extLst>
          </p:cNvPr>
          <p:cNvSpPr>
            <a:spLocks noGrp="1"/>
          </p:cNvSpPr>
          <p:nvPr>
            <p:ph type="dt" sz="half" idx="12"/>
          </p:nvPr>
        </p:nvSpPr>
        <p:spPr/>
        <p:txBody>
          <a:bodyPr/>
          <a:lstStyle/>
          <a:p>
            <a:fld id="{E3903B41-569A-114F-899A-0DBAECFA1C0D}" type="datetime1">
              <a:rPr lang="en-US" smtClean="0"/>
              <a:t>11/10/2022</a:t>
            </a:fld>
            <a:endParaRPr lang="en-US"/>
          </a:p>
        </p:txBody>
      </p:sp>
      <p:sp>
        <p:nvSpPr>
          <p:cNvPr id="6" name="Picture Placeholder 3">
            <a:extLst>
              <a:ext uri="{FF2B5EF4-FFF2-40B4-BE49-F238E27FC236}">
                <a16:creationId xmlns:a16="http://schemas.microsoft.com/office/drawing/2014/main" id="{79780D2C-CF58-431F-A1D4-7232F8AAA302}"/>
              </a:ext>
            </a:extLst>
          </p:cNvPr>
          <p:cNvSpPr>
            <a:spLocks noGrp="1"/>
          </p:cNvSpPr>
          <p:nvPr>
            <p:ph type="pic" sz="quarter" idx="13" hasCustomPrompt="1"/>
          </p:nvPr>
        </p:nvSpPr>
        <p:spPr>
          <a:xfrm>
            <a:off x="-1" y="0"/>
            <a:ext cx="12191999" cy="6400800"/>
          </a:xfrm>
          <a:pattFill prst="pct5">
            <a:fgClr>
              <a:schemeClr val="bg2"/>
            </a:fgClr>
            <a:bgClr>
              <a:schemeClr val="bg1"/>
            </a:bgClr>
          </a:pattFill>
        </p:spPr>
        <p:txBody>
          <a:bodyPr vert="horz" lIns="274320" tIns="1188720" rIns="274320" bIns="45720" rtlCol="0" anchor="t">
            <a:normAutofit/>
          </a:bodyPr>
          <a:lstStyle>
            <a:lvl1pPr marL="0" indent="0">
              <a:buNone/>
              <a:defRPr lang="en-US" sz="1200" i="1" baseline="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7" name="Title 1">
            <a:extLst>
              <a:ext uri="{FF2B5EF4-FFF2-40B4-BE49-F238E27FC236}">
                <a16:creationId xmlns:a16="http://schemas.microsoft.com/office/drawing/2014/main" id="{BB5C841C-6799-4071-84FE-D609F9CAA08C}"/>
              </a:ext>
            </a:extLst>
          </p:cNvPr>
          <p:cNvSpPr>
            <a:spLocks noGrp="1"/>
          </p:cNvSpPr>
          <p:nvPr>
            <p:ph type="title" hasCustomPrompt="1"/>
          </p:nvPr>
        </p:nvSpPr>
        <p:spPr>
          <a:xfrm>
            <a:off x="1" y="1828800"/>
            <a:ext cx="5297713" cy="1600200"/>
          </a:xfrm>
          <a:prstGeom prst="rect">
            <a:avLst/>
          </a:prstGeom>
          <a:noFill/>
        </p:spPr>
        <p:txBody>
          <a:bodyPr lIns="731520" rIns="914400" bIns="274320" anchor="ctr" anchorCtr="0">
            <a:noAutofit/>
          </a:bodyPr>
          <a:lstStyle>
            <a:lvl1pPr marL="174625" indent="-174625" algn="l">
              <a:defRPr sz="3200" b="0" i="0">
                <a:latin typeface="Georgia" panose="02040502050405020303" pitchFamily="18" charset="0"/>
                <a:ea typeface="Verdana" panose="020B0604030504040204" pitchFamily="34" charset="0"/>
                <a:cs typeface="Georgia" panose="02040502050405020303" pitchFamily="18" charset="0"/>
              </a:defRPr>
            </a:lvl1pPr>
          </a:lstStyle>
          <a:p>
            <a:r>
              <a:rPr lang="en-US"/>
              <a:t>“Insert quote or call out here”</a:t>
            </a:r>
          </a:p>
        </p:txBody>
      </p:sp>
      <p:sp>
        <p:nvSpPr>
          <p:cNvPr id="8" name="Slide Number Placeholder 2">
            <a:extLst>
              <a:ext uri="{FF2B5EF4-FFF2-40B4-BE49-F238E27FC236}">
                <a16:creationId xmlns:a16="http://schemas.microsoft.com/office/drawing/2014/main" id="{953240C8-7D6C-402A-B1D0-3D4DDD132128}"/>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10761469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mall Image with Quote ">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CBF3D89-F8D9-46C3-8663-B68D0E8EBF50}"/>
              </a:ext>
            </a:extLst>
          </p:cNvPr>
          <p:cNvSpPr>
            <a:spLocks noGrp="1"/>
          </p:cNvSpPr>
          <p:nvPr>
            <p:ph type="ftr" sz="quarter" idx="11"/>
          </p:nvPr>
        </p:nvSpPr>
        <p:spPr/>
        <p:txBody>
          <a:bodyPr/>
          <a:lstStyle/>
          <a:p>
            <a:r>
              <a:rPr lang="en-US"/>
              <a:t>Copyright 2022, Paychex, Inc. All rights reserved. Confidential and proprietary – for internal use only.</a:t>
            </a:r>
          </a:p>
        </p:txBody>
      </p:sp>
      <p:sp>
        <p:nvSpPr>
          <p:cNvPr id="5" name="Date Placeholder 4">
            <a:extLst>
              <a:ext uri="{FF2B5EF4-FFF2-40B4-BE49-F238E27FC236}">
                <a16:creationId xmlns:a16="http://schemas.microsoft.com/office/drawing/2014/main" id="{7D743499-AF3D-4E56-A38C-7A9A898A375F}"/>
              </a:ext>
            </a:extLst>
          </p:cNvPr>
          <p:cNvSpPr>
            <a:spLocks noGrp="1"/>
          </p:cNvSpPr>
          <p:nvPr>
            <p:ph type="dt" sz="half" idx="12"/>
          </p:nvPr>
        </p:nvSpPr>
        <p:spPr/>
        <p:txBody>
          <a:bodyPr/>
          <a:lstStyle/>
          <a:p>
            <a:fld id="{085A0CDB-5521-594A-AA6A-C89C27352EEF}" type="datetime1">
              <a:rPr lang="en-US" smtClean="0"/>
              <a:t>11/10/2022</a:t>
            </a:fld>
            <a:endParaRPr lang="en-US"/>
          </a:p>
        </p:txBody>
      </p:sp>
      <p:sp>
        <p:nvSpPr>
          <p:cNvPr id="8" name="Title 1">
            <a:extLst>
              <a:ext uri="{FF2B5EF4-FFF2-40B4-BE49-F238E27FC236}">
                <a16:creationId xmlns:a16="http://schemas.microsoft.com/office/drawing/2014/main" id="{E5DD8E30-08EF-4C1B-B58A-2C397912B08A}"/>
              </a:ext>
            </a:extLst>
          </p:cNvPr>
          <p:cNvSpPr>
            <a:spLocks noGrp="1"/>
          </p:cNvSpPr>
          <p:nvPr>
            <p:ph type="title" hasCustomPrompt="1"/>
          </p:nvPr>
        </p:nvSpPr>
        <p:spPr>
          <a:xfrm>
            <a:off x="5408613" y="1333500"/>
            <a:ext cx="6864585" cy="3747170"/>
          </a:xfrm>
          <a:prstGeom prst="rect">
            <a:avLst/>
          </a:prstGeom>
          <a:solidFill>
            <a:schemeClr val="bg2"/>
          </a:solidFill>
        </p:spPr>
        <p:txBody>
          <a:bodyPr lIns="731520" rIns="914400" bIns="274320" anchor="ctr" anchorCtr="0">
            <a:normAutofit/>
          </a:bodyPr>
          <a:lstStyle>
            <a:lvl1pPr marL="171450" indent="-171450" algn="l">
              <a:defRPr sz="3200" b="0" i="0">
                <a:latin typeface="Georgia" panose="02040502050405020303" pitchFamily="18" charset="0"/>
                <a:ea typeface="Verdana" panose="020B0604030504040204" pitchFamily="34" charset="0"/>
                <a:cs typeface="Georgia" panose="02040502050405020303" pitchFamily="18" charset="0"/>
              </a:defRPr>
            </a:lvl1pPr>
          </a:lstStyle>
          <a:p>
            <a:r>
              <a:rPr lang="en-US"/>
              <a:t>“Insert quote or call out here”</a:t>
            </a:r>
          </a:p>
        </p:txBody>
      </p:sp>
      <p:sp>
        <p:nvSpPr>
          <p:cNvPr id="9" name="Picture Placeholder 3">
            <a:extLst>
              <a:ext uri="{FF2B5EF4-FFF2-40B4-BE49-F238E27FC236}">
                <a16:creationId xmlns:a16="http://schemas.microsoft.com/office/drawing/2014/main" id="{2F01AA64-25BE-4C92-9756-7BF2EFAD11F6}"/>
              </a:ext>
            </a:extLst>
          </p:cNvPr>
          <p:cNvSpPr>
            <a:spLocks noGrp="1"/>
          </p:cNvSpPr>
          <p:nvPr>
            <p:ph type="pic" sz="quarter" idx="13" hasCustomPrompt="1"/>
          </p:nvPr>
        </p:nvSpPr>
        <p:spPr>
          <a:xfrm>
            <a:off x="0" y="1333500"/>
            <a:ext cx="5408613" cy="3747170"/>
          </a:xfrm>
          <a:pattFill prst="pct5">
            <a:fgClr>
              <a:schemeClr val="bg2"/>
            </a:fgClr>
            <a:bgClr>
              <a:schemeClr val="bg1"/>
            </a:bgClr>
          </a:pattFill>
        </p:spPr>
        <p:txBody>
          <a:bodyPr vert="horz" lIns="274320" tIns="1188720" rIns="274320" bIns="45720" rtlCol="0" anchor="t">
            <a:normAutofit/>
          </a:bodyPr>
          <a:lstStyle>
            <a:lvl1pPr marL="0" indent="0">
              <a:buNone/>
              <a:defRPr lang="en-US" sz="1200" i="1" baseline="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7" name="Slide Number Placeholder 2">
            <a:extLst>
              <a:ext uri="{FF2B5EF4-FFF2-40B4-BE49-F238E27FC236}">
                <a16:creationId xmlns:a16="http://schemas.microsoft.com/office/drawing/2014/main" id="{9B86808B-305F-44A0-A935-0B01898CF76B}"/>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34033650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Text and Chart (Righ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CCBF3C7A-EAD3-4BC4-B961-3F50A43695F7}"/>
              </a:ext>
            </a:extLst>
          </p:cNvPr>
          <p:cNvSpPr>
            <a:spLocks noGrp="1"/>
          </p:cNvSpPr>
          <p:nvPr>
            <p:ph type="chart" sz="quarter" idx="12" hasCustomPrompt="1"/>
          </p:nvPr>
        </p:nvSpPr>
        <p:spPr>
          <a:xfrm>
            <a:off x="5362574" y="632348"/>
            <a:ext cx="5991225" cy="5867012"/>
          </a:xfrm>
          <a:prstGeom prst="rect">
            <a:avLst/>
          </a:prstGeom>
          <a:pattFill prst="pct5">
            <a:fgClr>
              <a:schemeClr val="bg2"/>
            </a:fgClr>
            <a:bgClr>
              <a:schemeClr val="bg1"/>
            </a:bgClr>
          </a:pattFill>
        </p:spPr>
        <p:txBody>
          <a:bodyPr vert="horz" lIns="274320" tIns="1188720" rIns="274320" bIns="45720" rtlCol="0" anchor="t">
            <a:normAutofit/>
          </a:bodyPr>
          <a:lstStyle>
            <a:lvl1pPr marL="0" indent="0">
              <a:buNone/>
              <a:defRPr lang="en-US" sz="1200" i="1" baseline="0" dirty="0">
                <a:solidFill>
                  <a:schemeClr val="tx1">
                    <a:lumMod val="50000"/>
                    <a:lumOff val="50000"/>
                  </a:schemeClr>
                </a:solidFill>
              </a:defRPr>
            </a:lvl1pPr>
          </a:lstStyle>
          <a:p>
            <a:pPr marL="228600" lvl="0" indent="-228600" algn="ctr">
              <a:spcAft>
                <a:spcPts val="1800"/>
              </a:spcAft>
            </a:pPr>
            <a:r>
              <a:rPr lang="en-US"/>
              <a:t>This is a chart placeholder. Click the icon to create a chart.</a:t>
            </a:r>
          </a:p>
        </p:txBody>
      </p:sp>
      <p:sp>
        <p:nvSpPr>
          <p:cNvPr id="12" name="Footer Placeholder 4">
            <a:extLst>
              <a:ext uri="{FF2B5EF4-FFF2-40B4-BE49-F238E27FC236}">
                <a16:creationId xmlns:a16="http://schemas.microsoft.com/office/drawing/2014/main" id="{0EEE1700-FAD1-42CE-BD55-FDF95C9527A4}"/>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4" name="Date Placeholder 6">
            <a:extLst>
              <a:ext uri="{FF2B5EF4-FFF2-40B4-BE49-F238E27FC236}">
                <a16:creationId xmlns:a16="http://schemas.microsoft.com/office/drawing/2014/main" id="{2ED4C945-0647-4C3B-8072-AF386567D7EC}"/>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88937EEC-0121-4F48-86FE-363EF886B9EA}" type="datetime1">
              <a:rPr lang="en-US" smtClean="0"/>
              <a:t>11/10/2022</a:t>
            </a:fld>
            <a:endParaRPr lang="en-US"/>
          </a:p>
        </p:txBody>
      </p:sp>
      <p:sp>
        <p:nvSpPr>
          <p:cNvPr id="17" name="Title Placeholder 1">
            <a:extLst>
              <a:ext uri="{FF2B5EF4-FFF2-40B4-BE49-F238E27FC236}">
                <a16:creationId xmlns:a16="http://schemas.microsoft.com/office/drawing/2014/main" id="{E6BBF59D-E868-4A8C-8C08-E5A82BD7FA4B}"/>
              </a:ext>
            </a:extLst>
          </p:cNvPr>
          <p:cNvSpPr>
            <a:spLocks noGrp="1"/>
          </p:cNvSpPr>
          <p:nvPr>
            <p:ph type="title"/>
          </p:nvPr>
        </p:nvSpPr>
        <p:spPr>
          <a:xfrm>
            <a:off x="838200" y="1219200"/>
            <a:ext cx="4305300" cy="1082091"/>
          </a:xfrm>
          <a:prstGeom prst="rect">
            <a:avLst/>
          </a:prstGeom>
        </p:spPr>
        <p:txBody>
          <a:bodyPr vert="horz" wrap="square" lIns="91440" tIns="45720" rIns="91440" bIns="45720" rtlCol="0" anchor="b" anchorCtr="0">
            <a:noAutofit/>
          </a:bodyPr>
          <a:lstStyle>
            <a:lvl1pPr>
              <a:lnSpc>
                <a:spcPct val="100000"/>
              </a:lnSpc>
              <a:defRPr/>
            </a:lvl1pPr>
          </a:lstStyle>
          <a:p>
            <a:r>
              <a:rPr lang="en-US"/>
              <a:t>Click to edit Master title style</a:t>
            </a:r>
          </a:p>
        </p:txBody>
      </p:sp>
      <p:sp>
        <p:nvSpPr>
          <p:cNvPr id="7" name="Content Placeholder 6">
            <a:extLst>
              <a:ext uri="{FF2B5EF4-FFF2-40B4-BE49-F238E27FC236}">
                <a16:creationId xmlns:a16="http://schemas.microsoft.com/office/drawing/2014/main" id="{E41BDFB7-5B7D-4347-961A-1E7F41870754}"/>
              </a:ext>
            </a:extLst>
          </p:cNvPr>
          <p:cNvSpPr>
            <a:spLocks noGrp="1"/>
          </p:cNvSpPr>
          <p:nvPr>
            <p:ph sz="quarter" idx="13"/>
          </p:nvPr>
        </p:nvSpPr>
        <p:spPr>
          <a:xfrm>
            <a:off x="838200" y="2301291"/>
            <a:ext cx="4305300" cy="4099509"/>
          </a:xfrm>
        </p:spPr>
        <p:txBody>
          <a:bodyPr tIns="182880"/>
          <a:lstStyle>
            <a:lvl1pPr>
              <a:lnSpc>
                <a:spcPct val="100000"/>
              </a:lnSpc>
              <a:defRPr sz="180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2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2">
            <a:extLst>
              <a:ext uri="{FF2B5EF4-FFF2-40B4-BE49-F238E27FC236}">
                <a16:creationId xmlns:a16="http://schemas.microsoft.com/office/drawing/2014/main" id="{735DD4FF-E53D-4BDD-88B9-63C03B2D7965}"/>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7451025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Text and Chart (Lef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CCBF3C7A-EAD3-4BC4-B961-3F50A43695F7}"/>
              </a:ext>
            </a:extLst>
          </p:cNvPr>
          <p:cNvSpPr>
            <a:spLocks noGrp="1"/>
          </p:cNvSpPr>
          <p:nvPr>
            <p:ph type="chart" sz="quarter" idx="12" hasCustomPrompt="1"/>
          </p:nvPr>
        </p:nvSpPr>
        <p:spPr>
          <a:xfrm>
            <a:off x="838199" y="595086"/>
            <a:ext cx="5508625" cy="5805714"/>
          </a:xfrm>
          <a:prstGeom prst="rect">
            <a:avLst/>
          </a:prstGeom>
          <a:pattFill prst="pct5">
            <a:fgClr>
              <a:schemeClr val="bg2"/>
            </a:fgClr>
            <a:bgClr>
              <a:schemeClr val="bg1"/>
            </a:bgClr>
          </a:pattFill>
        </p:spPr>
        <p:txBody>
          <a:bodyPr vert="horz" lIns="274320" tIns="1188720" rIns="274320" bIns="45720" rtlCol="0" anchor="t">
            <a:normAutofit/>
          </a:bodyPr>
          <a:lstStyle>
            <a:lvl1pPr marL="0" indent="0">
              <a:buNone/>
              <a:defRPr lang="en-US" sz="1200" i="1" baseline="0" dirty="0">
                <a:solidFill>
                  <a:schemeClr val="tx1">
                    <a:lumMod val="50000"/>
                    <a:lumOff val="50000"/>
                  </a:schemeClr>
                </a:solidFill>
              </a:defRPr>
            </a:lvl1pPr>
          </a:lstStyle>
          <a:p>
            <a:pPr marL="228600" lvl="0" indent="-228600" algn="ctr">
              <a:spcAft>
                <a:spcPts val="1800"/>
              </a:spcAft>
            </a:pPr>
            <a:r>
              <a:rPr lang="en-US"/>
              <a:t>This is a chart placeholder. Click the icon to create a chart.</a:t>
            </a:r>
          </a:p>
        </p:txBody>
      </p:sp>
      <p:sp>
        <p:nvSpPr>
          <p:cNvPr id="12" name="Footer Placeholder 4">
            <a:extLst>
              <a:ext uri="{FF2B5EF4-FFF2-40B4-BE49-F238E27FC236}">
                <a16:creationId xmlns:a16="http://schemas.microsoft.com/office/drawing/2014/main" id="{CC86DD91-82AC-41DF-B635-F515F8795434}"/>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4" name="Date Placeholder 6">
            <a:extLst>
              <a:ext uri="{FF2B5EF4-FFF2-40B4-BE49-F238E27FC236}">
                <a16:creationId xmlns:a16="http://schemas.microsoft.com/office/drawing/2014/main" id="{24620824-10A8-4EE7-92FE-C35A64CFAC54}"/>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09374EAB-75A6-EA4A-8A81-EEB8CB0D9250}" type="datetime1">
              <a:rPr lang="en-US" smtClean="0"/>
              <a:t>11/10/2022</a:t>
            </a:fld>
            <a:endParaRPr lang="en-US"/>
          </a:p>
        </p:txBody>
      </p:sp>
      <p:sp>
        <p:nvSpPr>
          <p:cNvPr id="17" name="Title Placeholder 1">
            <a:extLst>
              <a:ext uri="{FF2B5EF4-FFF2-40B4-BE49-F238E27FC236}">
                <a16:creationId xmlns:a16="http://schemas.microsoft.com/office/drawing/2014/main" id="{3998029C-8B6B-476E-9B92-9271158928D2}"/>
              </a:ext>
            </a:extLst>
          </p:cNvPr>
          <p:cNvSpPr>
            <a:spLocks noGrp="1"/>
          </p:cNvSpPr>
          <p:nvPr>
            <p:ph type="title"/>
          </p:nvPr>
        </p:nvSpPr>
        <p:spPr>
          <a:xfrm>
            <a:off x="6565900" y="1333500"/>
            <a:ext cx="4787900" cy="1082090"/>
          </a:xfrm>
          <a:prstGeom prst="rect">
            <a:avLst/>
          </a:prstGeom>
        </p:spPr>
        <p:txBody>
          <a:bodyPr vert="horz" wrap="square" lIns="91440" tIns="45720" rIns="91440" bIns="45720" rtlCol="0" anchor="b" anchorCtr="0">
            <a:noAutofit/>
          </a:bodyPr>
          <a:lstStyle>
            <a:lvl1pPr>
              <a:lnSpc>
                <a:spcPct val="100000"/>
              </a:lnSpc>
              <a:defRPr/>
            </a:lvl1pPr>
          </a:lstStyle>
          <a:p>
            <a:r>
              <a:rPr lang="en-US"/>
              <a:t>Click to edit Master title style</a:t>
            </a:r>
          </a:p>
        </p:txBody>
      </p:sp>
      <p:sp>
        <p:nvSpPr>
          <p:cNvPr id="21" name="Content Placeholder 20">
            <a:extLst>
              <a:ext uri="{FF2B5EF4-FFF2-40B4-BE49-F238E27FC236}">
                <a16:creationId xmlns:a16="http://schemas.microsoft.com/office/drawing/2014/main" id="{0E644AD1-C41D-4A37-A577-C8FF337CCDEB}"/>
              </a:ext>
            </a:extLst>
          </p:cNvPr>
          <p:cNvSpPr>
            <a:spLocks noGrp="1"/>
          </p:cNvSpPr>
          <p:nvPr>
            <p:ph sz="quarter" idx="13"/>
          </p:nvPr>
        </p:nvSpPr>
        <p:spPr>
          <a:xfrm>
            <a:off x="6565901" y="2415590"/>
            <a:ext cx="4787900" cy="3985210"/>
          </a:xfrm>
        </p:spPr>
        <p:txBody>
          <a:bodyPr tIns="182880"/>
          <a:lstStyle>
            <a:lvl1pPr>
              <a:lnSpc>
                <a:spcPct val="100000"/>
              </a:lnSpc>
              <a:defRPr sz="180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2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2">
            <a:extLst>
              <a:ext uri="{FF2B5EF4-FFF2-40B4-BE49-F238E27FC236}">
                <a16:creationId xmlns:a16="http://schemas.microsoft.com/office/drawing/2014/main" id="{B018D81D-72BD-438E-A502-61D5E2972AA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25064665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Text and Chart - Beige">
    <p:bg>
      <p:bgPr>
        <a:solidFill>
          <a:schemeClr val="bg2"/>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CCBF3C7A-EAD3-4BC4-B961-3F50A43695F7}"/>
              </a:ext>
            </a:extLst>
          </p:cNvPr>
          <p:cNvSpPr>
            <a:spLocks noGrp="1"/>
          </p:cNvSpPr>
          <p:nvPr>
            <p:ph type="chart" sz="quarter" idx="12" hasCustomPrompt="1"/>
          </p:nvPr>
        </p:nvSpPr>
        <p:spPr>
          <a:xfrm>
            <a:off x="5362574" y="632348"/>
            <a:ext cx="5991225" cy="5768452"/>
          </a:xfrm>
          <a:prstGeom prst="rect">
            <a:avLst/>
          </a:prstGeom>
          <a:pattFill prst="pct5">
            <a:fgClr>
              <a:schemeClr val="bg2"/>
            </a:fgClr>
            <a:bgClr>
              <a:schemeClr val="bg1"/>
            </a:bgClr>
          </a:pattFill>
        </p:spPr>
        <p:txBody>
          <a:bodyPr vert="horz" lIns="274320" tIns="1188720" rIns="274320" bIns="45720" rtlCol="0" anchor="t">
            <a:normAutofit/>
          </a:bodyPr>
          <a:lstStyle>
            <a:lvl1pPr marL="0" indent="0">
              <a:buNone/>
              <a:defRPr lang="en-US" sz="1200" i="1" baseline="0" dirty="0">
                <a:solidFill>
                  <a:schemeClr val="tx1">
                    <a:lumMod val="50000"/>
                    <a:lumOff val="50000"/>
                  </a:schemeClr>
                </a:solidFill>
              </a:defRPr>
            </a:lvl1pPr>
          </a:lstStyle>
          <a:p>
            <a:pPr marL="228600" lvl="0" indent="-228600" algn="ctr">
              <a:spcAft>
                <a:spcPts val="1800"/>
              </a:spcAft>
            </a:pPr>
            <a:r>
              <a:rPr lang="en-US"/>
              <a:t>This is a chart placeholder. Click the icon to create a chart.</a:t>
            </a:r>
          </a:p>
        </p:txBody>
      </p:sp>
      <p:sp>
        <p:nvSpPr>
          <p:cNvPr id="12" name="Footer Placeholder 4">
            <a:extLst>
              <a:ext uri="{FF2B5EF4-FFF2-40B4-BE49-F238E27FC236}">
                <a16:creationId xmlns:a16="http://schemas.microsoft.com/office/drawing/2014/main" id="{0EEE1700-FAD1-42CE-BD55-FDF95C9527A4}"/>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4" name="Date Placeholder 6">
            <a:extLst>
              <a:ext uri="{FF2B5EF4-FFF2-40B4-BE49-F238E27FC236}">
                <a16:creationId xmlns:a16="http://schemas.microsoft.com/office/drawing/2014/main" id="{2ED4C945-0647-4C3B-8072-AF386567D7EC}"/>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8DE5950D-E063-274C-9BF5-28E88CA2BBB4}" type="datetime1">
              <a:rPr lang="en-US" smtClean="0"/>
              <a:t>11/10/2022</a:t>
            </a:fld>
            <a:endParaRPr lang="en-US"/>
          </a:p>
        </p:txBody>
      </p:sp>
      <p:sp>
        <p:nvSpPr>
          <p:cNvPr id="17" name="Title Placeholder 1">
            <a:extLst>
              <a:ext uri="{FF2B5EF4-FFF2-40B4-BE49-F238E27FC236}">
                <a16:creationId xmlns:a16="http://schemas.microsoft.com/office/drawing/2014/main" id="{E6BBF59D-E868-4A8C-8C08-E5A82BD7FA4B}"/>
              </a:ext>
            </a:extLst>
          </p:cNvPr>
          <p:cNvSpPr>
            <a:spLocks noGrp="1"/>
          </p:cNvSpPr>
          <p:nvPr>
            <p:ph type="title"/>
          </p:nvPr>
        </p:nvSpPr>
        <p:spPr>
          <a:xfrm>
            <a:off x="838200" y="1333502"/>
            <a:ext cx="4305300" cy="1082090"/>
          </a:xfrm>
          <a:prstGeom prst="rect">
            <a:avLst/>
          </a:prstGeom>
        </p:spPr>
        <p:txBody>
          <a:bodyPr vert="horz" wrap="square" lIns="91440" tIns="45720" rIns="91440" bIns="45720" rtlCol="0" anchor="b" anchorCtr="0">
            <a:noAutofit/>
          </a:bodyPr>
          <a:lstStyle>
            <a:lvl1pPr>
              <a:lnSpc>
                <a:spcPct val="100000"/>
              </a:lnSpc>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2EB2FF09-E1D0-48DA-8A3A-B79CB59681C2}"/>
              </a:ext>
            </a:extLst>
          </p:cNvPr>
          <p:cNvSpPr>
            <a:spLocks noGrp="1"/>
          </p:cNvSpPr>
          <p:nvPr>
            <p:ph sz="quarter" idx="13"/>
          </p:nvPr>
        </p:nvSpPr>
        <p:spPr>
          <a:xfrm>
            <a:off x="838200" y="2415593"/>
            <a:ext cx="4305300" cy="3911624"/>
          </a:xfrm>
        </p:spPr>
        <p:txBody>
          <a:bodyPr tIns="182880"/>
          <a:lstStyle>
            <a:lvl1pPr>
              <a:lnSpc>
                <a:spcPct val="100000"/>
              </a:lnSpc>
              <a:defRPr sz="1800">
                <a:solidFill>
                  <a:schemeClr val="tx1"/>
                </a:solidFill>
              </a:defRPr>
            </a:lvl1pPr>
            <a:lvl2pPr>
              <a:lnSpc>
                <a:spcPct val="100000"/>
              </a:lnSpc>
              <a:defRPr sz="1600">
                <a:solidFill>
                  <a:schemeClr val="tx1"/>
                </a:solidFill>
              </a:defRPr>
            </a:lvl2pPr>
            <a:lvl3pPr>
              <a:lnSpc>
                <a:spcPct val="100000"/>
              </a:lnSpc>
              <a:defRPr sz="1400">
                <a:solidFill>
                  <a:schemeClr val="tx1"/>
                </a:solidFill>
              </a:defRPr>
            </a:lvl3pPr>
            <a:lvl4pPr>
              <a:lnSpc>
                <a:spcPct val="100000"/>
              </a:lnSpc>
              <a:defRPr sz="1200">
                <a:solidFill>
                  <a:schemeClr val="tx1"/>
                </a:solidFill>
              </a:defRPr>
            </a:lvl4pPr>
            <a:lvl5pPr>
              <a:lnSpc>
                <a:spcPct val="100000"/>
              </a:lnSpc>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2">
            <a:extLst>
              <a:ext uri="{FF2B5EF4-FFF2-40B4-BE49-F238E27FC236}">
                <a16:creationId xmlns:a16="http://schemas.microsoft.com/office/drawing/2014/main" id="{FB23535B-8B19-4C40-9610-CD689120A286}"/>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4070807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Object">
    <p:spTree>
      <p:nvGrpSpPr>
        <p:cNvPr id="1" name=""/>
        <p:cNvGrpSpPr/>
        <p:nvPr/>
      </p:nvGrpSpPr>
      <p:grpSpPr>
        <a:xfrm>
          <a:off x="0" y="0"/>
          <a:ext cx="0" cy="0"/>
          <a:chOff x="0" y="0"/>
          <a:chExt cx="0" cy="0"/>
        </a:xfrm>
      </p:grpSpPr>
      <p:sp>
        <p:nvSpPr>
          <p:cNvPr id="4" name="Content Placeholder 3"/>
          <p:cNvSpPr>
            <a:spLocks noGrp="1"/>
          </p:cNvSpPr>
          <p:nvPr>
            <p:ph sz="quarter" idx="12" hasCustomPrompt="1"/>
          </p:nvPr>
        </p:nvSpPr>
        <p:spPr>
          <a:xfrm>
            <a:off x="835024" y="1333500"/>
            <a:ext cx="10515600" cy="4838699"/>
          </a:xfrm>
          <a:prstGeom prst="rect">
            <a:avLst/>
          </a:prstGeom>
        </p:spPr>
        <p:txBody>
          <a:bodyPr vert="horz" wrap="square" lIns="91440" tIns="45720" rIns="91440" bIns="45720" numCol="1" spcCol="0" rtlCol="0">
            <a:noAutofit/>
          </a:bodyPr>
          <a:lstStyle>
            <a:lvl1pPr>
              <a:defRPr lang="en-US" sz="1200" i="1" dirty="0">
                <a:solidFill>
                  <a:schemeClr val="tx1">
                    <a:lumMod val="50000"/>
                    <a:lumOff val="50000"/>
                  </a:schemeClr>
                </a:solidFill>
              </a:defRPr>
            </a:lvl1pPr>
          </a:lstStyle>
          <a:p>
            <a:pPr marL="0" marR="0" lvl="0" indent="0" fontAlgn="auto">
              <a:lnSpc>
                <a:spcPct val="100000"/>
              </a:lnSpc>
              <a:spcAft>
                <a:spcPts val="0"/>
              </a:spcAft>
              <a:buClrTx/>
              <a:buSzTx/>
              <a:buNone/>
              <a:tabLst/>
            </a:pPr>
            <a:r>
              <a:rPr lang="en-US"/>
              <a:t>This is an object placeholder. Click the icon to insert an object.</a:t>
            </a:r>
          </a:p>
        </p:txBody>
      </p:sp>
      <p:sp>
        <p:nvSpPr>
          <p:cNvPr id="14" name="Footer Placeholder 4">
            <a:extLst>
              <a:ext uri="{FF2B5EF4-FFF2-40B4-BE49-F238E27FC236}">
                <a16:creationId xmlns:a16="http://schemas.microsoft.com/office/drawing/2014/main" id="{E7201518-3C80-456C-9333-A1F163DDC080}"/>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5" name="Date Placeholder 6">
            <a:extLst>
              <a:ext uri="{FF2B5EF4-FFF2-40B4-BE49-F238E27FC236}">
                <a16:creationId xmlns:a16="http://schemas.microsoft.com/office/drawing/2014/main" id="{AD92A84A-534F-4973-A14D-60ACC25916C7}"/>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17F16F65-B4B1-3A4C-9D1C-0329E0EADEC6}" type="datetime1">
              <a:rPr lang="en-US" smtClean="0"/>
              <a:t>11/10/2022</a:t>
            </a:fld>
            <a:endParaRPr lang="en-US"/>
          </a:p>
        </p:txBody>
      </p:sp>
      <p:sp>
        <p:nvSpPr>
          <p:cNvPr id="16" name="Title Placeholder 1">
            <a:extLst>
              <a:ext uri="{FF2B5EF4-FFF2-40B4-BE49-F238E27FC236}">
                <a16:creationId xmlns:a16="http://schemas.microsoft.com/office/drawing/2014/main" id="{C2256B91-DA91-41C0-92FA-633D9CB33359}"/>
              </a:ext>
            </a:extLst>
          </p:cNvPr>
          <p:cNvSpPr>
            <a:spLocks noGrp="1"/>
          </p:cNvSpPr>
          <p:nvPr>
            <p:ph type="title"/>
          </p:nvPr>
        </p:nvSpPr>
        <p:spPr>
          <a:xfrm>
            <a:off x="838200" y="632347"/>
            <a:ext cx="10515600" cy="535531"/>
          </a:xfrm>
          <a:prstGeom prst="rect">
            <a:avLst/>
          </a:prstGeom>
        </p:spPr>
        <p:txBody>
          <a:bodyPr vert="horz" lIns="91440" tIns="45720" rIns="91440" bIns="0" rtlCol="0" anchor="b">
            <a:noAutofit/>
          </a:bodyPr>
          <a:lstStyle>
            <a:lvl1pPr>
              <a:defRPr lang="en-US"/>
            </a:lvl1pPr>
          </a:lstStyle>
          <a:p>
            <a:pPr lvl="0"/>
            <a:r>
              <a:rPr lang="en-US"/>
              <a:t>Click to edit Master title style</a:t>
            </a:r>
          </a:p>
        </p:txBody>
      </p:sp>
      <p:sp>
        <p:nvSpPr>
          <p:cNvPr id="8" name="Slide Number Placeholder 2">
            <a:extLst>
              <a:ext uri="{FF2B5EF4-FFF2-40B4-BE49-F238E27FC236}">
                <a16:creationId xmlns:a16="http://schemas.microsoft.com/office/drawing/2014/main" id="{C1322115-FACB-4C5F-B5BF-974B9A428F88}"/>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229860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ndscape Image with Titl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88FFB39-6DC2-224E-9880-83F55AD78317}"/>
              </a:ext>
            </a:extLst>
          </p:cNvPr>
          <p:cNvSpPr>
            <a:spLocks noGrp="1"/>
          </p:cNvSpPr>
          <p:nvPr>
            <p:ph type="pic" sz="quarter" idx="14" hasCustomPrompt="1"/>
          </p:nvPr>
        </p:nvSpPr>
        <p:spPr>
          <a:xfrm>
            <a:off x="0" y="1344609"/>
            <a:ext cx="12192000" cy="5132391"/>
          </a:xfrm>
          <a:prstGeom prst="rect">
            <a:avLst/>
          </a:prstGeom>
          <a:pattFill prst="pct5">
            <a:fgClr>
              <a:schemeClr val="bg2"/>
            </a:fgClr>
            <a:bgClr>
              <a:schemeClr val="bg1"/>
            </a:bgClr>
          </a:pattFill>
        </p:spPr>
        <p:txBody>
          <a:bodyPr vert="horz" lIns="91440" tIns="1188720" rIns="91440" bIns="45720" rtlCol="0" anchor="t">
            <a:normAutofit/>
          </a:bodyPr>
          <a:lstStyle>
            <a:lvl1pPr marL="0" indent="0">
              <a:buFont typeface="Arial" panose="020B0604020202020204" pitchFamily="34" charset="0"/>
              <a:buNone/>
              <a:defRPr lang="en-US" sz="1200" i="1" baseline="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10" name="Title 1"/>
          <p:cNvSpPr>
            <a:spLocks noGrp="1"/>
          </p:cNvSpPr>
          <p:nvPr>
            <p:ph type="title"/>
          </p:nvPr>
        </p:nvSpPr>
        <p:spPr>
          <a:xfrm>
            <a:off x="838200" y="319001"/>
            <a:ext cx="10515599" cy="900200"/>
          </a:xfrm>
        </p:spPr>
        <p:txBody>
          <a:bodyPr>
            <a:normAutofit/>
          </a:bodyPr>
          <a:lstStyle>
            <a:lvl1pPr>
              <a:defRPr lang="en-US" sz="4000" b="1" i="0" kern="1200" dirty="0">
                <a:solidFill>
                  <a:schemeClr val="tx1"/>
                </a:solidFill>
                <a:latin typeface="+mj-lt"/>
                <a:ea typeface="+mn-ea"/>
                <a:cs typeface="Arial" panose="020B0604020202020204" pitchFamily="34" charset="0"/>
              </a:defRPr>
            </a:lvl1pPr>
          </a:lstStyle>
          <a:p>
            <a:pPr marL="0" lvl="0" indent="0" algn="l" defTabSz="914400" rtl="0" eaLnBrk="1" latinLnBrk="0" hangingPunct="1">
              <a:lnSpc>
                <a:spcPct val="125000"/>
              </a:lnSpc>
              <a:spcBef>
                <a:spcPts val="700"/>
              </a:spcBef>
              <a:buFont typeface="Arial" panose="020B0604020202020204" pitchFamily="34" charset="0"/>
              <a:buNone/>
            </a:pPr>
            <a:r>
              <a:rPr lang="en-US"/>
              <a:t>Click to edit Master title style</a:t>
            </a:r>
          </a:p>
        </p:txBody>
      </p:sp>
      <p:sp>
        <p:nvSpPr>
          <p:cNvPr id="14" name="Footer Placeholder 4">
            <a:extLst>
              <a:ext uri="{FF2B5EF4-FFF2-40B4-BE49-F238E27FC236}">
                <a16:creationId xmlns:a16="http://schemas.microsoft.com/office/drawing/2014/main" id="{2A22C4E9-E485-4F34-A3BD-AFF5AD8EEA41}"/>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5" name="Date Placeholder 6">
            <a:extLst>
              <a:ext uri="{FF2B5EF4-FFF2-40B4-BE49-F238E27FC236}">
                <a16:creationId xmlns:a16="http://schemas.microsoft.com/office/drawing/2014/main" id="{B265B10E-0E18-4D6A-896D-00B014FE109F}"/>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38E53C3D-35A5-094A-B72F-8548D9FAA479}" type="datetime1">
              <a:rPr lang="en-US" smtClean="0"/>
              <a:t>11/10/2022</a:t>
            </a:fld>
            <a:endParaRPr lang="en-US"/>
          </a:p>
        </p:txBody>
      </p:sp>
      <p:sp>
        <p:nvSpPr>
          <p:cNvPr id="8" name="Slide Number Placeholder 2">
            <a:extLst>
              <a:ext uri="{FF2B5EF4-FFF2-40B4-BE49-F238E27FC236}">
                <a16:creationId xmlns:a16="http://schemas.microsoft.com/office/drawing/2014/main" id="{D2D399F2-596D-4C22-8D89-2BBABC1EF6DF}"/>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sp>
        <p:nvSpPr>
          <p:cNvPr id="5" name="Text Placeholder 4">
            <a:extLst>
              <a:ext uri="{FF2B5EF4-FFF2-40B4-BE49-F238E27FC236}">
                <a16:creationId xmlns:a16="http://schemas.microsoft.com/office/drawing/2014/main" id="{EBEFF409-F468-4F06-81A9-03D86061CF04}"/>
              </a:ext>
            </a:extLst>
          </p:cNvPr>
          <p:cNvSpPr>
            <a:spLocks noGrp="1"/>
          </p:cNvSpPr>
          <p:nvPr>
            <p:ph type="body" sz="quarter" idx="15"/>
          </p:nvPr>
        </p:nvSpPr>
        <p:spPr>
          <a:xfrm>
            <a:off x="838200" y="1743075"/>
            <a:ext cx="4979504" cy="438582"/>
          </a:xfrm>
          <a:prstGeom prst="rect">
            <a:avLst/>
          </a:prstGeom>
        </p:spPr>
        <p:txBody>
          <a:bodyPr>
            <a:sp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custDataLst>
      <p:tags r:id="rId1"/>
    </p:custDataLst>
    <p:extLst>
      <p:ext uri="{BB962C8B-B14F-4D97-AF65-F5344CB8AC3E}">
        <p14:creationId xmlns:p14="http://schemas.microsoft.com/office/powerpoint/2010/main" val="2206678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Object - Bei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551C17E-D57F-FD44-B53F-8A8304B30105}"/>
              </a:ext>
            </a:extLst>
          </p:cNvPr>
          <p:cNvSpPr/>
          <p:nvPr/>
        </p:nvSpPr>
        <p:spPr>
          <a:xfrm>
            <a:off x="0" y="-1"/>
            <a:ext cx="12192000" cy="18256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8" name="Content Placeholder 2">
            <a:extLst>
              <a:ext uri="{FF2B5EF4-FFF2-40B4-BE49-F238E27FC236}">
                <a16:creationId xmlns:a16="http://schemas.microsoft.com/office/drawing/2014/main" id="{AFA79147-9454-0845-8379-8F54C0D44E6F}"/>
              </a:ext>
            </a:extLst>
          </p:cNvPr>
          <p:cNvSpPr>
            <a:spLocks noGrp="1"/>
          </p:cNvSpPr>
          <p:nvPr>
            <p:ph idx="1" hasCustomPrompt="1"/>
          </p:nvPr>
        </p:nvSpPr>
        <p:spPr>
          <a:xfrm>
            <a:off x="838200" y="2055815"/>
            <a:ext cx="10515600" cy="4121148"/>
          </a:xfrm>
          <a:prstGeom prst="rect">
            <a:avLst/>
          </a:prstGeom>
        </p:spPr>
        <p:txBody>
          <a:bodyPr wrap="square" numCol="1" spcCol="0">
            <a:noAutofit/>
          </a:bodyPr>
          <a:lstStyle>
            <a:lvl1pPr marL="0" marR="0" indent="0" algn="ctr" defTabSz="914400" rtl="0" eaLnBrk="1" fontAlgn="auto" latinLnBrk="0" hangingPunct="1">
              <a:lnSpc>
                <a:spcPct val="100000"/>
              </a:lnSpc>
              <a:spcBef>
                <a:spcPts val="700"/>
              </a:spcBef>
              <a:spcAft>
                <a:spcPts val="0"/>
              </a:spcAft>
              <a:buClrTx/>
              <a:buSzTx/>
              <a:buFont typeface="Arial" panose="020B0604020202020204" pitchFamily="34" charset="0"/>
              <a:buNone/>
              <a:tabLst/>
              <a:defRPr sz="1000" i="1">
                <a:solidFill>
                  <a:schemeClr val="tx1">
                    <a:lumMod val="50000"/>
                    <a:lumOff val="50000"/>
                  </a:schemeClr>
                </a:solidFill>
              </a:defRPr>
            </a:lvl1pPr>
            <a:lvl2pPr>
              <a:lnSpc>
                <a:spcPct val="100000"/>
              </a:lnSpc>
              <a:defRPr sz="1600"/>
            </a:lvl2pPr>
            <a:lvl3pPr>
              <a:lnSpc>
                <a:spcPct val="100000"/>
              </a:lnSpc>
              <a:defRPr sz="1400"/>
            </a:lvl3pPr>
            <a:lvl4pPr>
              <a:defRPr/>
            </a:lvl4pPr>
            <a:lvl5pPr>
              <a:defRPr/>
            </a:lvl5pPr>
          </a:lstStyle>
          <a:p>
            <a:pPr marL="0" marR="0" lvl="0" indent="0" algn="l" defTabSz="914400" rtl="0" eaLnBrk="1" fontAlgn="auto" latinLnBrk="0" hangingPunct="1">
              <a:lnSpc>
                <a:spcPct val="100000"/>
              </a:lnSpc>
              <a:spcBef>
                <a:spcPts val="700"/>
              </a:spcBef>
              <a:spcAft>
                <a:spcPts val="0"/>
              </a:spcAft>
              <a:buClrTx/>
              <a:buSzTx/>
              <a:buFont typeface="Arial" panose="020B0604020202020204" pitchFamily="34" charset="0"/>
              <a:buNone/>
              <a:tabLst/>
              <a:defRPr/>
            </a:pPr>
            <a:r>
              <a:rPr lang="en-US"/>
              <a:t>This is an object placeholder. Click the icon to add an object.</a:t>
            </a:r>
          </a:p>
        </p:txBody>
      </p:sp>
      <p:sp>
        <p:nvSpPr>
          <p:cNvPr id="9" name="Footer Placeholder 4">
            <a:extLst>
              <a:ext uri="{FF2B5EF4-FFF2-40B4-BE49-F238E27FC236}">
                <a16:creationId xmlns:a16="http://schemas.microsoft.com/office/drawing/2014/main" id="{91B670DE-4C6B-429F-BBB7-2872A818CAA2}"/>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1" name="Date Placeholder 6">
            <a:extLst>
              <a:ext uri="{FF2B5EF4-FFF2-40B4-BE49-F238E27FC236}">
                <a16:creationId xmlns:a16="http://schemas.microsoft.com/office/drawing/2014/main" id="{2DA9EC0C-A3B3-4907-AFAB-AAC8991EFD2D}"/>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8C320864-A9BF-E547-BC5D-36C38CB02549}" type="datetime1">
              <a:rPr lang="en-US" smtClean="0"/>
              <a:t>11/10/2022</a:t>
            </a:fld>
            <a:endParaRPr lang="en-US"/>
          </a:p>
        </p:txBody>
      </p:sp>
      <p:sp>
        <p:nvSpPr>
          <p:cNvPr id="14" name="Title Placeholder 1">
            <a:extLst>
              <a:ext uri="{FF2B5EF4-FFF2-40B4-BE49-F238E27FC236}">
                <a16:creationId xmlns:a16="http://schemas.microsoft.com/office/drawing/2014/main" id="{16FED181-66AB-4375-924D-250E59F040A1}"/>
              </a:ext>
            </a:extLst>
          </p:cNvPr>
          <p:cNvSpPr>
            <a:spLocks noGrp="1"/>
          </p:cNvSpPr>
          <p:nvPr>
            <p:ph type="title"/>
          </p:nvPr>
        </p:nvSpPr>
        <p:spPr>
          <a:xfrm>
            <a:off x="838200" y="632347"/>
            <a:ext cx="10515600" cy="535531"/>
          </a:xfrm>
          <a:prstGeom prst="rect">
            <a:avLst/>
          </a:prstGeom>
        </p:spPr>
        <p:txBody>
          <a:bodyPr vert="horz" lIns="91440" tIns="45720" rIns="91440" bIns="0" rtlCol="0" anchor="b">
            <a:noAutofit/>
          </a:bodyPr>
          <a:lstStyle>
            <a:lvl1pPr>
              <a:defRPr lang="en-US"/>
            </a:lvl1pPr>
          </a:lstStyle>
          <a:p>
            <a:pPr lvl="0"/>
            <a:r>
              <a:rPr lang="en-US"/>
              <a:t>Click to edit Master title style</a:t>
            </a:r>
          </a:p>
        </p:txBody>
      </p:sp>
      <p:sp>
        <p:nvSpPr>
          <p:cNvPr id="10" name="Slide Number Placeholder 2">
            <a:extLst>
              <a:ext uri="{FF2B5EF4-FFF2-40B4-BE49-F238E27FC236}">
                <a16:creationId xmlns:a16="http://schemas.microsoft.com/office/drawing/2014/main" id="{39476EFA-04E8-4B76-BB4F-9E6CC82290B5}"/>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1843997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Object - Beige (Condense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551C17E-D57F-FD44-B53F-8A8304B30105}"/>
              </a:ext>
            </a:extLst>
          </p:cNvPr>
          <p:cNvSpPr/>
          <p:nvPr/>
        </p:nvSpPr>
        <p:spPr>
          <a:xfrm>
            <a:off x="0" y="0"/>
            <a:ext cx="12313920" cy="12192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3" name="Content Placeholder 2"/>
          <p:cNvSpPr>
            <a:spLocks noGrp="1"/>
          </p:cNvSpPr>
          <p:nvPr>
            <p:ph idx="1" hasCustomPrompt="1"/>
          </p:nvPr>
        </p:nvSpPr>
        <p:spPr>
          <a:xfrm>
            <a:off x="838200" y="1333500"/>
            <a:ext cx="10515600" cy="4843463"/>
          </a:xfrm>
          <a:prstGeom prst="rect">
            <a:avLst/>
          </a:prstGeom>
        </p:spPr>
        <p:txBody>
          <a:bodyPr wrap="square" numCol="1" spcCol="0">
            <a:noAutofit/>
          </a:bodyPr>
          <a:lstStyle>
            <a:lvl1pPr marL="0" marR="0" indent="0" algn="ctr" defTabSz="914400" rtl="0" eaLnBrk="1" fontAlgn="auto" latinLnBrk="0" hangingPunct="1">
              <a:lnSpc>
                <a:spcPct val="100000"/>
              </a:lnSpc>
              <a:spcBef>
                <a:spcPts val="700"/>
              </a:spcBef>
              <a:spcAft>
                <a:spcPts val="0"/>
              </a:spcAft>
              <a:buClrTx/>
              <a:buSzTx/>
              <a:buFont typeface="Arial" panose="020B0604020202020204" pitchFamily="34" charset="0"/>
              <a:buNone/>
              <a:tabLst/>
              <a:defRPr sz="1000" i="1">
                <a:solidFill>
                  <a:schemeClr val="tx1">
                    <a:lumMod val="50000"/>
                    <a:lumOff val="50000"/>
                  </a:schemeClr>
                </a:solidFill>
              </a:defRPr>
            </a:lvl1pPr>
            <a:lvl2pPr>
              <a:lnSpc>
                <a:spcPct val="100000"/>
              </a:lnSpc>
              <a:defRPr sz="1600"/>
            </a:lvl2pPr>
            <a:lvl3pPr>
              <a:lnSpc>
                <a:spcPct val="100000"/>
              </a:lnSpc>
              <a:defRPr sz="1400"/>
            </a:lvl3pPr>
            <a:lvl4pPr>
              <a:defRPr/>
            </a:lvl4pPr>
            <a:lvl5pPr>
              <a:defRPr/>
            </a:lvl5pPr>
          </a:lstStyle>
          <a:p>
            <a:pPr marL="0" marR="0" lvl="0" indent="0" algn="l" defTabSz="914400" rtl="0" eaLnBrk="1" fontAlgn="auto" latinLnBrk="0" hangingPunct="1">
              <a:lnSpc>
                <a:spcPct val="100000"/>
              </a:lnSpc>
              <a:spcBef>
                <a:spcPts val="700"/>
              </a:spcBef>
              <a:spcAft>
                <a:spcPts val="0"/>
              </a:spcAft>
              <a:buClrTx/>
              <a:buSzTx/>
              <a:buFont typeface="Arial" panose="020B0604020202020204" pitchFamily="34" charset="0"/>
              <a:buNone/>
              <a:tabLst/>
              <a:defRPr/>
            </a:pPr>
            <a:r>
              <a:rPr lang="en-US"/>
              <a:t>This is an object placeholder. Click the icon to add an object.</a:t>
            </a:r>
          </a:p>
        </p:txBody>
      </p:sp>
      <p:sp>
        <p:nvSpPr>
          <p:cNvPr id="10" name="Footer Placeholder 4">
            <a:extLst>
              <a:ext uri="{FF2B5EF4-FFF2-40B4-BE49-F238E27FC236}">
                <a16:creationId xmlns:a16="http://schemas.microsoft.com/office/drawing/2014/main" id="{C67929BA-4BBC-4827-BCAF-29980C9D9476}"/>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4" name="Date Placeholder 6">
            <a:extLst>
              <a:ext uri="{FF2B5EF4-FFF2-40B4-BE49-F238E27FC236}">
                <a16:creationId xmlns:a16="http://schemas.microsoft.com/office/drawing/2014/main" id="{4B74354F-D9F6-4B1D-A639-FD976DA0DA16}"/>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5B91CAFD-AF7D-5A4A-8F13-034EDC6B04DC}" type="datetime1">
              <a:rPr lang="en-US" smtClean="0"/>
              <a:t>11/10/2022</a:t>
            </a:fld>
            <a:endParaRPr lang="en-US"/>
          </a:p>
        </p:txBody>
      </p:sp>
      <p:sp>
        <p:nvSpPr>
          <p:cNvPr id="15" name="Title Placeholder 1">
            <a:extLst>
              <a:ext uri="{FF2B5EF4-FFF2-40B4-BE49-F238E27FC236}">
                <a16:creationId xmlns:a16="http://schemas.microsoft.com/office/drawing/2014/main" id="{A2DAD28E-A96E-46EB-A9B7-0767C7C1C6E8}"/>
              </a:ext>
            </a:extLst>
          </p:cNvPr>
          <p:cNvSpPr>
            <a:spLocks noGrp="1"/>
          </p:cNvSpPr>
          <p:nvPr>
            <p:ph type="title"/>
          </p:nvPr>
        </p:nvSpPr>
        <p:spPr>
          <a:xfrm>
            <a:off x="838200" y="413271"/>
            <a:ext cx="10515600" cy="535531"/>
          </a:xfrm>
          <a:prstGeom prst="rect">
            <a:avLst/>
          </a:prstGeom>
        </p:spPr>
        <p:txBody>
          <a:bodyPr vert="horz" lIns="91440" tIns="45720" rIns="91440" bIns="0" rtlCol="0" anchor="b">
            <a:noAutofit/>
          </a:bodyPr>
          <a:lstStyle>
            <a:lvl1pPr>
              <a:defRPr lang="en-US" dirty="0"/>
            </a:lvl1pPr>
          </a:lstStyle>
          <a:p>
            <a:pPr lvl="0"/>
            <a:r>
              <a:rPr lang="en-US"/>
              <a:t>Click to edit Master title style</a:t>
            </a:r>
          </a:p>
        </p:txBody>
      </p:sp>
      <p:sp>
        <p:nvSpPr>
          <p:cNvPr id="9" name="Slide Number Placeholder 2">
            <a:extLst>
              <a:ext uri="{FF2B5EF4-FFF2-40B4-BE49-F238E27FC236}">
                <a16:creationId xmlns:a16="http://schemas.microsoft.com/office/drawing/2014/main" id="{E9C9D424-0A43-41E2-BCB8-BDBD1FEC372E}"/>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3540802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Combo - Lef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7D820D-CD8C-5B45-A7EE-6EEE8EE53E25}"/>
              </a:ext>
            </a:extLst>
          </p:cNvPr>
          <p:cNvSpPr>
            <a:spLocks noGrp="1"/>
          </p:cNvSpPr>
          <p:nvPr>
            <p:ph idx="1"/>
          </p:nvPr>
        </p:nvSpPr>
        <p:spPr>
          <a:xfrm>
            <a:off x="6612802" y="473234"/>
            <a:ext cx="4742586" cy="5927566"/>
          </a:xfrm>
          <a:prstGeom prst="rect">
            <a:avLst/>
          </a:prstGeom>
        </p:spPr>
        <p:txBody>
          <a:bodyPr>
            <a:noAutofit/>
          </a:bodyPr>
          <a:lstStyle>
            <a:lvl1pPr marL="0" marR="0" indent="0" algn="l" defTabSz="914400" rtl="0" eaLnBrk="1" fontAlgn="auto" latinLnBrk="0" hangingPunct="1">
              <a:lnSpc>
                <a:spcPct val="125000"/>
              </a:lnSpc>
              <a:spcBef>
                <a:spcPts val="1800"/>
              </a:spcBef>
              <a:spcAft>
                <a:spcPts val="0"/>
              </a:spcAft>
              <a:buClrTx/>
              <a:buSzTx/>
              <a:buFont typeface="Arial" panose="020B0604020202020204" pitchFamily="34" charset="0"/>
              <a:buNone/>
              <a:tabLst/>
              <a:defRPr sz="3200">
                <a:solidFill>
                  <a:schemeClr val="accent1"/>
                </a:solidFill>
              </a:defRPr>
            </a:lvl1pPr>
            <a:lvl2pPr marL="347663"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800">
                <a:solidFill>
                  <a:schemeClr val="accent1"/>
                </a:solidFill>
              </a:defRPr>
            </a:lvl2pPr>
            <a:lvl3pPr marL="682625"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400">
                <a:solidFill>
                  <a:schemeClr val="accent1"/>
                </a:solidFill>
              </a:defRPr>
            </a:lvl3pPr>
            <a:lvl4pPr marL="1030288"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000">
                <a:solidFill>
                  <a:schemeClr val="accent1"/>
                </a:solidFill>
              </a:defRPr>
            </a:lvl4pPr>
            <a:lvl5pPr marL="1379538"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000">
                <a:solidFill>
                  <a:schemeClr val="accent1"/>
                </a:solidFill>
              </a:defRPr>
            </a:lvl5pPr>
            <a:lvl6pPr>
              <a:defRPr sz="2000"/>
            </a:lvl6pPr>
            <a:lvl7pPr>
              <a:defRPr sz="2000"/>
            </a:lvl7pPr>
            <a:lvl8pPr>
              <a:defRPr sz="2000"/>
            </a:lvl8pPr>
            <a:lvl9pPr>
              <a:defRPr sz="2000"/>
            </a:lvl9pPr>
          </a:lstStyle>
          <a:p>
            <a:pPr marL="0" marR="0" lvl="0" indent="0" algn="l" defTabSz="914400" rtl="0" eaLnBrk="1" fontAlgn="auto" latinLnBrk="0" hangingPunct="1">
              <a:lnSpc>
                <a:spcPct val="125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14549"/>
                </a:solidFill>
                <a:effectLst/>
                <a:uLnTx/>
                <a:uFillTx/>
                <a:latin typeface="+mn-lt"/>
                <a:ea typeface="+mn-ea"/>
                <a:cs typeface="Arial" panose="020B0604020202020204" pitchFamily="34" charset="0"/>
              </a:rPr>
              <a:t>Edit Master text styles</a:t>
            </a:r>
          </a:p>
          <a:p>
            <a:pPr marL="347663" marR="0" lvl="1"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14549"/>
                </a:solidFill>
                <a:effectLst/>
                <a:uLnTx/>
                <a:uFillTx/>
                <a:latin typeface="+mn-lt"/>
                <a:ea typeface="+mn-ea"/>
                <a:cs typeface="Arial" panose="020B0604020202020204" pitchFamily="34" charset="0"/>
              </a:rPr>
              <a:t>Second level</a:t>
            </a:r>
          </a:p>
          <a:p>
            <a:pPr marL="682625" marR="0" lvl="2"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549"/>
                </a:solidFill>
                <a:effectLst/>
                <a:uLnTx/>
                <a:uFillTx/>
                <a:latin typeface="+mn-lt"/>
                <a:ea typeface="+mn-ea"/>
                <a:cs typeface="Arial" panose="020B0604020202020204" pitchFamily="34" charset="0"/>
              </a:rPr>
              <a:t>Third level</a:t>
            </a:r>
          </a:p>
          <a:p>
            <a:pPr marL="1030288" marR="0" lvl="3"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14549"/>
                </a:solidFill>
                <a:effectLst/>
                <a:uLnTx/>
                <a:uFillTx/>
                <a:latin typeface="+mn-lt"/>
                <a:ea typeface="+mn-ea"/>
                <a:cs typeface="Arial" panose="020B0604020202020204" pitchFamily="34" charset="0"/>
              </a:rPr>
              <a:t>Fourth level</a:t>
            </a:r>
          </a:p>
          <a:p>
            <a:pPr marL="1379538" marR="0" lvl="4"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14549"/>
                </a:solidFill>
                <a:effectLst/>
                <a:uLnTx/>
                <a:uFillTx/>
                <a:latin typeface="+mn-lt"/>
                <a:ea typeface="+mn-ea"/>
                <a:cs typeface="Arial" panose="020B0604020202020204" pitchFamily="34" charset="0"/>
              </a:rPr>
              <a:t>Fifth level</a:t>
            </a:r>
          </a:p>
        </p:txBody>
      </p:sp>
      <p:sp>
        <p:nvSpPr>
          <p:cNvPr id="16" name="Rectangle 15"/>
          <p:cNvSpPr/>
          <p:nvPr userDrawn="1"/>
        </p:nvSpPr>
        <p:spPr>
          <a:xfrm>
            <a:off x="0" y="473233"/>
            <a:ext cx="6096000" cy="59275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5" name="Title 4"/>
          <p:cNvSpPr>
            <a:spLocks noGrp="1"/>
          </p:cNvSpPr>
          <p:nvPr>
            <p:ph type="title"/>
          </p:nvPr>
        </p:nvSpPr>
        <p:spPr>
          <a:xfrm>
            <a:off x="839788" y="1219200"/>
            <a:ext cx="4575648" cy="1146628"/>
          </a:xfrm>
          <a:prstGeom prst="rect">
            <a:avLst/>
          </a:prstGeom>
        </p:spPr>
        <p:txBody>
          <a:bodyPr vert="horz" lIns="91440" tIns="45720" rIns="91440" bIns="45720" rtlCol="0" anchor="b">
            <a:noAutofit/>
          </a:bodyPr>
          <a:lstStyle>
            <a:lvl1pPr>
              <a:lnSpc>
                <a:spcPct val="100000"/>
              </a:lnSpc>
              <a:defRPr lang="en-US" sz="3600" dirty="0">
                <a:solidFill>
                  <a:schemeClr val="tx1"/>
                </a:solidFill>
              </a:defRPr>
            </a:lvl1pPr>
          </a:lstStyle>
          <a:p>
            <a:pPr marL="0" lvl="0"/>
            <a:r>
              <a:rPr lang="en-US"/>
              <a:t>Click to edit Master title style</a:t>
            </a:r>
          </a:p>
        </p:txBody>
      </p:sp>
      <p:sp>
        <p:nvSpPr>
          <p:cNvPr id="11" name="Footer Placeholder 4">
            <a:extLst>
              <a:ext uri="{FF2B5EF4-FFF2-40B4-BE49-F238E27FC236}">
                <a16:creationId xmlns:a16="http://schemas.microsoft.com/office/drawing/2014/main" id="{F07DAC88-3542-40E5-ABB0-39283E8AB9BB}"/>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2" name="Date Placeholder 6">
            <a:extLst>
              <a:ext uri="{FF2B5EF4-FFF2-40B4-BE49-F238E27FC236}">
                <a16:creationId xmlns:a16="http://schemas.microsoft.com/office/drawing/2014/main" id="{67D0F25C-23F8-42E0-A6D9-9AAFA0114EDB}"/>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C07EDD91-9CC0-8545-9853-4F4D9247D30C}" type="datetime1">
              <a:rPr lang="en-US" smtClean="0"/>
              <a:t>11/10/2022</a:t>
            </a:fld>
            <a:endParaRPr lang="en-US"/>
          </a:p>
        </p:txBody>
      </p:sp>
      <p:sp>
        <p:nvSpPr>
          <p:cNvPr id="4" name="Content Placeholder 3">
            <a:extLst>
              <a:ext uri="{FF2B5EF4-FFF2-40B4-BE49-F238E27FC236}">
                <a16:creationId xmlns:a16="http://schemas.microsoft.com/office/drawing/2014/main" id="{5476E1D6-F92B-49C7-9E64-93CB2AD49007}"/>
              </a:ext>
            </a:extLst>
          </p:cNvPr>
          <p:cNvSpPr>
            <a:spLocks noGrp="1"/>
          </p:cNvSpPr>
          <p:nvPr>
            <p:ph sz="quarter" idx="10"/>
          </p:nvPr>
        </p:nvSpPr>
        <p:spPr>
          <a:xfrm>
            <a:off x="839788" y="2365828"/>
            <a:ext cx="4574041" cy="3495221"/>
          </a:xfrm>
          <a:prstGeom prst="rect">
            <a:avLst/>
          </a:prstGeom>
        </p:spPr>
        <p:txBody>
          <a:bodyPr tIns="182880" bIns="182880"/>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2">
            <a:extLst>
              <a:ext uri="{FF2B5EF4-FFF2-40B4-BE49-F238E27FC236}">
                <a16:creationId xmlns:a16="http://schemas.microsoft.com/office/drawing/2014/main" id="{B24B7559-9A5D-457F-B657-1508EA37FE8A}"/>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8255555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lumn Combo - Right">
    <p:spTree>
      <p:nvGrpSpPr>
        <p:cNvPr id="1" name=""/>
        <p:cNvGrpSpPr/>
        <p:nvPr/>
      </p:nvGrpSpPr>
      <p:grpSpPr>
        <a:xfrm>
          <a:off x="0" y="0"/>
          <a:ext cx="0" cy="0"/>
          <a:chOff x="0" y="0"/>
          <a:chExt cx="0" cy="0"/>
        </a:xfrm>
      </p:grpSpPr>
      <p:sp>
        <p:nvSpPr>
          <p:cNvPr id="16" name="Rectangle 15"/>
          <p:cNvSpPr/>
          <p:nvPr userDrawn="1"/>
        </p:nvSpPr>
        <p:spPr>
          <a:xfrm>
            <a:off x="6096000" y="473233"/>
            <a:ext cx="6096000" cy="59275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5" name="Title 4"/>
          <p:cNvSpPr>
            <a:spLocks noGrp="1"/>
          </p:cNvSpPr>
          <p:nvPr>
            <p:ph type="title"/>
          </p:nvPr>
        </p:nvSpPr>
        <p:spPr>
          <a:xfrm>
            <a:off x="6935788" y="1219200"/>
            <a:ext cx="4575648" cy="1146628"/>
          </a:xfrm>
          <a:prstGeom prst="rect">
            <a:avLst/>
          </a:prstGeom>
        </p:spPr>
        <p:txBody>
          <a:bodyPr vert="horz" lIns="91440" tIns="45720" rIns="91440" bIns="45720" rtlCol="0" anchor="b">
            <a:noAutofit/>
          </a:bodyPr>
          <a:lstStyle>
            <a:lvl1pPr>
              <a:lnSpc>
                <a:spcPct val="100000"/>
              </a:lnSpc>
              <a:defRPr lang="en-US" sz="3600" dirty="0">
                <a:solidFill>
                  <a:schemeClr val="tx1"/>
                </a:solidFill>
              </a:defRPr>
            </a:lvl1pPr>
          </a:lstStyle>
          <a:p>
            <a:pPr marL="0" lvl="0"/>
            <a:r>
              <a:rPr lang="en-US"/>
              <a:t>Click to edit Master title style</a:t>
            </a:r>
          </a:p>
        </p:txBody>
      </p:sp>
      <p:sp>
        <p:nvSpPr>
          <p:cNvPr id="4" name="Content Placeholder 3">
            <a:extLst>
              <a:ext uri="{FF2B5EF4-FFF2-40B4-BE49-F238E27FC236}">
                <a16:creationId xmlns:a16="http://schemas.microsoft.com/office/drawing/2014/main" id="{5476E1D6-F92B-49C7-9E64-93CB2AD49007}"/>
              </a:ext>
            </a:extLst>
          </p:cNvPr>
          <p:cNvSpPr>
            <a:spLocks noGrp="1"/>
          </p:cNvSpPr>
          <p:nvPr>
            <p:ph sz="quarter" idx="10"/>
          </p:nvPr>
        </p:nvSpPr>
        <p:spPr>
          <a:xfrm>
            <a:off x="6935788" y="2365828"/>
            <a:ext cx="4574041" cy="3495221"/>
          </a:xfrm>
          <a:prstGeom prst="rect">
            <a:avLst/>
          </a:prstGeom>
        </p:spPr>
        <p:txBody>
          <a:bodyPr tIns="182880" bIns="182880"/>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E67D820D-CD8C-5B45-A7EE-6EEE8EE53E25}"/>
              </a:ext>
            </a:extLst>
          </p:cNvPr>
          <p:cNvSpPr>
            <a:spLocks noGrp="1"/>
          </p:cNvSpPr>
          <p:nvPr>
            <p:ph idx="1"/>
          </p:nvPr>
        </p:nvSpPr>
        <p:spPr>
          <a:xfrm>
            <a:off x="838200" y="473234"/>
            <a:ext cx="4742586" cy="5927566"/>
          </a:xfrm>
          <a:prstGeom prst="rect">
            <a:avLst/>
          </a:prstGeom>
        </p:spPr>
        <p:txBody>
          <a:bodyPr>
            <a:noAutofit/>
          </a:bodyPr>
          <a:lstStyle>
            <a:lvl1pPr marL="0" marR="0" indent="0" algn="l" defTabSz="914400" rtl="0" eaLnBrk="1" fontAlgn="auto" latinLnBrk="0" hangingPunct="1">
              <a:lnSpc>
                <a:spcPct val="125000"/>
              </a:lnSpc>
              <a:spcBef>
                <a:spcPts val="1800"/>
              </a:spcBef>
              <a:spcAft>
                <a:spcPts val="0"/>
              </a:spcAft>
              <a:buClrTx/>
              <a:buSzTx/>
              <a:buFont typeface="Arial" panose="020B0604020202020204" pitchFamily="34" charset="0"/>
              <a:buNone/>
              <a:tabLst/>
              <a:defRPr sz="3200">
                <a:solidFill>
                  <a:schemeClr val="accent1"/>
                </a:solidFill>
              </a:defRPr>
            </a:lvl1pPr>
            <a:lvl2pPr marL="347663"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800">
                <a:solidFill>
                  <a:schemeClr val="accent1"/>
                </a:solidFill>
              </a:defRPr>
            </a:lvl2pPr>
            <a:lvl3pPr marL="682625"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400">
                <a:solidFill>
                  <a:schemeClr val="accent1"/>
                </a:solidFill>
              </a:defRPr>
            </a:lvl3pPr>
            <a:lvl4pPr marL="1030288"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000">
                <a:solidFill>
                  <a:schemeClr val="accent1"/>
                </a:solidFill>
              </a:defRPr>
            </a:lvl4pPr>
            <a:lvl5pPr marL="1379538"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000">
                <a:solidFill>
                  <a:schemeClr val="accent1"/>
                </a:solidFill>
              </a:defRPr>
            </a:lvl5pPr>
            <a:lvl6pPr>
              <a:defRPr sz="2000"/>
            </a:lvl6pPr>
            <a:lvl7pPr>
              <a:defRPr sz="2000"/>
            </a:lvl7pPr>
            <a:lvl8pPr>
              <a:defRPr sz="2000"/>
            </a:lvl8pPr>
            <a:lvl9pPr>
              <a:defRPr sz="2000"/>
            </a:lvl9pPr>
          </a:lstStyle>
          <a:p>
            <a:pPr marL="0" marR="0" lvl="0" indent="0" algn="l" defTabSz="914400" rtl="0" eaLnBrk="1" fontAlgn="auto" latinLnBrk="0" hangingPunct="1">
              <a:lnSpc>
                <a:spcPct val="125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14549"/>
                </a:solidFill>
                <a:effectLst/>
                <a:uLnTx/>
                <a:uFillTx/>
                <a:latin typeface="+mn-lt"/>
                <a:ea typeface="+mn-ea"/>
                <a:cs typeface="Arial" panose="020B0604020202020204" pitchFamily="34" charset="0"/>
              </a:rPr>
              <a:t>Edit Master text styles</a:t>
            </a:r>
          </a:p>
          <a:p>
            <a:pPr marL="347663" marR="0" lvl="1"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14549"/>
                </a:solidFill>
                <a:effectLst/>
                <a:uLnTx/>
                <a:uFillTx/>
                <a:latin typeface="+mn-lt"/>
                <a:ea typeface="+mn-ea"/>
                <a:cs typeface="Arial" panose="020B0604020202020204" pitchFamily="34" charset="0"/>
              </a:rPr>
              <a:t>Second level</a:t>
            </a:r>
          </a:p>
          <a:p>
            <a:pPr marL="682625" marR="0" lvl="2"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549"/>
                </a:solidFill>
                <a:effectLst/>
                <a:uLnTx/>
                <a:uFillTx/>
                <a:latin typeface="+mn-lt"/>
                <a:ea typeface="+mn-ea"/>
                <a:cs typeface="Arial" panose="020B0604020202020204" pitchFamily="34" charset="0"/>
              </a:rPr>
              <a:t>Third level</a:t>
            </a:r>
          </a:p>
          <a:p>
            <a:pPr marL="1030288" marR="0" lvl="3"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14549"/>
                </a:solidFill>
                <a:effectLst/>
                <a:uLnTx/>
                <a:uFillTx/>
                <a:latin typeface="+mn-lt"/>
                <a:ea typeface="+mn-ea"/>
                <a:cs typeface="Arial" panose="020B0604020202020204" pitchFamily="34" charset="0"/>
              </a:rPr>
              <a:t>Fourth level</a:t>
            </a:r>
          </a:p>
          <a:p>
            <a:pPr marL="1379538" marR="0" lvl="4"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14549"/>
                </a:solidFill>
                <a:effectLst/>
                <a:uLnTx/>
                <a:uFillTx/>
                <a:latin typeface="+mn-lt"/>
                <a:ea typeface="+mn-ea"/>
                <a:cs typeface="Arial" panose="020B0604020202020204" pitchFamily="34" charset="0"/>
              </a:rPr>
              <a:t>Fifth level</a:t>
            </a:r>
          </a:p>
        </p:txBody>
      </p:sp>
      <p:sp>
        <p:nvSpPr>
          <p:cNvPr id="11" name="Footer Placeholder 4">
            <a:extLst>
              <a:ext uri="{FF2B5EF4-FFF2-40B4-BE49-F238E27FC236}">
                <a16:creationId xmlns:a16="http://schemas.microsoft.com/office/drawing/2014/main" id="{F07DAC88-3542-40E5-ABB0-39283E8AB9BB}"/>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2" name="Date Placeholder 6">
            <a:extLst>
              <a:ext uri="{FF2B5EF4-FFF2-40B4-BE49-F238E27FC236}">
                <a16:creationId xmlns:a16="http://schemas.microsoft.com/office/drawing/2014/main" id="{67D0F25C-23F8-42E0-A6D9-9AAFA0114EDB}"/>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EA54136E-C237-4942-A0CC-1543CA8E3B5D}" type="datetime1">
              <a:rPr lang="en-US" smtClean="0"/>
              <a:t>11/10/2022</a:t>
            </a:fld>
            <a:endParaRPr lang="en-US"/>
          </a:p>
        </p:txBody>
      </p:sp>
      <p:sp>
        <p:nvSpPr>
          <p:cNvPr id="13" name="Slide Number Placeholder 2">
            <a:extLst>
              <a:ext uri="{FF2B5EF4-FFF2-40B4-BE49-F238E27FC236}">
                <a16:creationId xmlns:a16="http://schemas.microsoft.com/office/drawing/2014/main" id="{B24B7559-9A5D-457F-B657-1508EA37FE8A}"/>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959535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Combo Alt - Lef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4990E417-8DDE-442C-AD76-A72538200AF2}"/>
              </a:ext>
            </a:extLst>
          </p:cNvPr>
          <p:cNvSpPr>
            <a:spLocks noGrp="1"/>
          </p:cNvSpPr>
          <p:nvPr>
            <p:ph idx="1"/>
          </p:nvPr>
        </p:nvSpPr>
        <p:spPr>
          <a:xfrm>
            <a:off x="5326743" y="457200"/>
            <a:ext cx="6028646" cy="5943599"/>
          </a:xfrm>
          <a:prstGeom prst="rect">
            <a:avLst/>
          </a:prstGeom>
        </p:spPr>
        <p:txBody>
          <a:bodyPr>
            <a:noAutofit/>
          </a:bodyPr>
          <a:lstStyle>
            <a:lvl1pPr marL="0" marR="0" indent="0" algn="l" defTabSz="914400" rtl="0" eaLnBrk="1" fontAlgn="auto" latinLnBrk="0" hangingPunct="1">
              <a:lnSpc>
                <a:spcPct val="125000"/>
              </a:lnSpc>
              <a:spcBef>
                <a:spcPts val="1800"/>
              </a:spcBef>
              <a:spcAft>
                <a:spcPts val="0"/>
              </a:spcAft>
              <a:buClrTx/>
              <a:buSzTx/>
              <a:buFont typeface="Arial" panose="020B0604020202020204" pitchFamily="34" charset="0"/>
              <a:buNone/>
              <a:tabLst/>
              <a:defRPr sz="3200">
                <a:solidFill>
                  <a:schemeClr val="tx1"/>
                </a:solidFill>
              </a:defRPr>
            </a:lvl1pPr>
            <a:lvl2pPr marL="347663"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800">
                <a:solidFill>
                  <a:schemeClr val="tx1"/>
                </a:solidFill>
              </a:defRPr>
            </a:lvl2pPr>
            <a:lvl3pPr marL="682625"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400">
                <a:solidFill>
                  <a:schemeClr val="tx1"/>
                </a:solidFill>
              </a:defRPr>
            </a:lvl3pPr>
            <a:lvl4pPr marL="1030288"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000">
                <a:solidFill>
                  <a:schemeClr val="tx1"/>
                </a:solidFill>
              </a:defRPr>
            </a:lvl4pPr>
            <a:lvl5pPr marL="1379538"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000">
                <a:solidFill>
                  <a:schemeClr val="tx1"/>
                </a:solidFill>
              </a:defRPr>
            </a:lvl5pPr>
            <a:lvl6pPr>
              <a:defRPr sz="2000"/>
            </a:lvl6pPr>
            <a:lvl7pPr>
              <a:defRPr sz="2000"/>
            </a:lvl7pPr>
            <a:lvl8pPr>
              <a:defRPr sz="2000"/>
            </a:lvl8pPr>
            <a:lvl9pPr>
              <a:defRPr sz="2000"/>
            </a:lvl9pPr>
          </a:lstStyle>
          <a:p>
            <a:pPr marL="0" marR="0" lvl="0" indent="0" algn="l" defTabSz="914400" rtl="0" eaLnBrk="1" fontAlgn="auto" latinLnBrk="0" hangingPunct="1">
              <a:lnSpc>
                <a:spcPct val="125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14549"/>
                </a:solidFill>
                <a:effectLst/>
                <a:uLnTx/>
                <a:uFillTx/>
                <a:latin typeface="+mn-lt"/>
                <a:ea typeface="+mn-ea"/>
                <a:cs typeface="Arial" panose="020B0604020202020204" pitchFamily="34" charset="0"/>
              </a:rPr>
              <a:t>Edit Master text styles</a:t>
            </a:r>
          </a:p>
          <a:p>
            <a:pPr marL="347663" marR="0" lvl="1"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14549"/>
                </a:solidFill>
                <a:effectLst/>
                <a:uLnTx/>
                <a:uFillTx/>
                <a:latin typeface="+mn-lt"/>
                <a:ea typeface="+mn-ea"/>
                <a:cs typeface="Arial" panose="020B0604020202020204" pitchFamily="34" charset="0"/>
              </a:rPr>
              <a:t>Second level</a:t>
            </a:r>
          </a:p>
          <a:p>
            <a:pPr marL="682625" marR="0" lvl="2"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549"/>
                </a:solidFill>
                <a:effectLst/>
                <a:uLnTx/>
                <a:uFillTx/>
                <a:latin typeface="+mn-lt"/>
                <a:ea typeface="+mn-ea"/>
                <a:cs typeface="Arial" panose="020B0604020202020204" pitchFamily="34" charset="0"/>
              </a:rPr>
              <a:t>Third level</a:t>
            </a:r>
          </a:p>
          <a:p>
            <a:pPr marL="1030288" marR="0" lvl="3"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14549"/>
                </a:solidFill>
                <a:effectLst/>
                <a:uLnTx/>
                <a:uFillTx/>
                <a:latin typeface="+mn-lt"/>
                <a:ea typeface="+mn-ea"/>
                <a:cs typeface="Arial" panose="020B0604020202020204" pitchFamily="34" charset="0"/>
              </a:rPr>
              <a:t>Fourth level</a:t>
            </a:r>
          </a:p>
          <a:p>
            <a:pPr marL="1379538" marR="0" lvl="4"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14549"/>
                </a:solidFill>
                <a:effectLst/>
                <a:uLnTx/>
                <a:uFillTx/>
                <a:latin typeface="+mn-lt"/>
                <a:ea typeface="+mn-ea"/>
                <a:cs typeface="Arial" panose="020B0604020202020204" pitchFamily="34" charset="0"/>
              </a:rPr>
              <a:t>Fifth level</a:t>
            </a:r>
          </a:p>
        </p:txBody>
      </p:sp>
      <p:sp>
        <p:nvSpPr>
          <p:cNvPr id="20" name="Rectangle 19"/>
          <p:cNvSpPr/>
          <p:nvPr userDrawn="1"/>
        </p:nvSpPr>
        <p:spPr>
          <a:xfrm>
            <a:off x="0" y="457200"/>
            <a:ext cx="4936402"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4" name="Title 1"/>
          <p:cNvSpPr>
            <a:spLocks noGrp="1"/>
          </p:cNvSpPr>
          <p:nvPr>
            <p:ph type="title"/>
          </p:nvPr>
        </p:nvSpPr>
        <p:spPr>
          <a:xfrm>
            <a:off x="836613" y="1026160"/>
            <a:ext cx="3313112" cy="1775078"/>
          </a:xfrm>
          <a:prstGeom prst="rect">
            <a:avLst/>
          </a:prstGeom>
        </p:spPr>
        <p:txBody>
          <a:bodyPr vert="horz" lIns="91440" tIns="45720" rIns="91440" bIns="45720" rtlCol="0" anchor="b">
            <a:noAutofit/>
          </a:bodyPr>
          <a:lstStyle>
            <a:lvl1pPr>
              <a:lnSpc>
                <a:spcPct val="100000"/>
              </a:lnSpc>
              <a:defRPr lang="en-US" sz="3600">
                <a:solidFill>
                  <a:schemeClr val="tx1"/>
                </a:solidFill>
              </a:defRPr>
            </a:lvl1pPr>
          </a:lstStyle>
          <a:p>
            <a:pPr marL="0" lvl="0"/>
            <a:r>
              <a:rPr lang="en-US"/>
              <a:t>Click to edit Master title style</a:t>
            </a:r>
          </a:p>
        </p:txBody>
      </p:sp>
      <p:sp>
        <p:nvSpPr>
          <p:cNvPr id="11" name="Footer Placeholder 4">
            <a:extLst>
              <a:ext uri="{FF2B5EF4-FFF2-40B4-BE49-F238E27FC236}">
                <a16:creationId xmlns:a16="http://schemas.microsoft.com/office/drawing/2014/main" id="{B5255F46-913C-4EFF-ABD7-C56458B91B8F}"/>
              </a:ext>
            </a:extLst>
          </p:cNvPr>
          <p:cNvSpPr>
            <a:spLocks noGrp="1"/>
          </p:cNvSpPr>
          <p:nvPr>
            <p:ph type="ftr" sz="quarter" idx="3"/>
          </p:nvPr>
        </p:nvSpPr>
        <p:spPr>
          <a:xfrm>
            <a:off x="1677988"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2" name="Date Placeholder 6">
            <a:extLst>
              <a:ext uri="{FF2B5EF4-FFF2-40B4-BE49-F238E27FC236}">
                <a16:creationId xmlns:a16="http://schemas.microsoft.com/office/drawing/2014/main" id="{0FD44F64-5EE3-49C3-920C-36D275AA25D4}"/>
              </a:ext>
            </a:extLst>
          </p:cNvPr>
          <p:cNvSpPr>
            <a:spLocks noGrp="1"/>
          </p:cNvSpPr>
          <p:nvPr>
            <p:ph type="dt" sz="half" idx="2"/>
          </p:nvPr>
        </p:nvSpPr>
        <p:spPr>
          <a:xfrm>
            <a:off x="839788"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A0C28C4A-AB04-174A-84A8-47BA13952B00}" type="datetime1">
              <a:rPr lang="en-US" smtClean="0"/>
              <a:t>11/10/2022</a:t>
            </a:fld>
            <a:endParaRPr lang="en-US"/>
          </a:p>
        </p:txBody>
      </p:sp>
      <p:sp>
        <p:nvSpPr>
          <p:cNvPr id="3" name="Content Placeholder 2">
            <a:extLst>
              <a:ext uri="{FF2B5EF4-FFF2-40B4-BE49-F238E27FC236}">
                <a16:creationId xmlns:a16="http://schemas.microsoft.com/office/drawing/2014/main" id="{937A69CE-9130-491D-96DD-BBC960057E9C}"/>
              </a:ext>
            </a:extLst>
          </p:cNvPr>
          <p:cNvSpPr>
            <a:spLocks noGrp="1"/>
          </p:cNvSpPr>
          <p:nvPr>
            <p:ph sz="quarter" idx="10"/>
          </p:nvPr>
        </p:nvSpPr>
        <p:spPr>
          <a:xfrm>
            <a:off x="839789" y="2801239"/>
            <a:ext cx="3313112" cy="2786761"/>
          </a:xfrm>
          <a:prstGeom prst="rect">
            <a:avLst/>
          </a:prstGeom>
        </p:spPr>
        <p:txBody>
          <a:bodyPr tIns="182880"/>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2">
            <a:extLst>
              <a:ext uri="{FF2B5EF4-FFF2-40B4-BE49-F238E27FC236}">
                <a16:creationId xmlns:a16="http://schemas.microsoft.com/office/drawing/2014/main" id="{37632A4C-9584-4269-A3D7-D220EC7DD6C5}"/>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18745992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Combo Alt - Righ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4990E417-8DDE-442C-AD76-A72538200AF2}"/>
              </a:ext>
            </a:extLst>
          </p:cNvPr>
          <p:cNvSpPr>
            <a:spLocks noGrp="1"/>
          </p:cNvSpPr>
          <p:nvPr>
            <p:ph idx="1"/>
          </p:nvPr>
        </p:nvSpPr>
        <p:spPr>
          <a:xfrm>
            <a:off x="868796" y="457200"/>
            <a:ext cx="5880348" cy="5943599"/>
          </a:xfrm>
          <a:prstGeom prst="rect">
            <a:avLst/>
          </a:prstGeom>
        </p:spPr>
        <p:txBody>
          <a:bodyPr>
            <a:noAutofit/>
          </a:bodyPr>
          <a:lstStyle>
            <a:lvl1pPr marL="0" marR="0" indent="0" algn="l" defTabSz="914400" rtl="0" eaLnBrk="1" fontAlgn="auto" latinLnBrk="0" hangingPunct="1">
              <a:lnSpc>
                <a:spcPct val="125000"/>
              </a:lnSpc>
              <a:spcBef>
                <a:spcPts val="1800"/>
              </a:spcBef>
              <a:spcAft>
                <a:spcPts val="0"/>
              </a:spcAft>
              <a:buClrTx/>
              <a:buSzTx/>
              <a:buFont typeface="Arial" panose="020B0604020202020204" pitchFamily="34" charset="0"/>
              <a:buNone/>
              <a:tabLst/>
              <a:defRPr sz="3200">
                <a:solidFill>
                  <a:schemeClr val="tx1"/>
                </a:solidFill>
              </a:defRPr>
            </a:lvl1pPr>
            <a:lvl2pPr marL="347663"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800">
                <a:solidFill>
                  <a:schemeClr val="tx1"/>
                </a:solidFill>
              </a:defRPr>
            </a:lvl2pPr>
            <a:lvl3pPr marL="682625"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400">
                <a:solidFill>
                  <a:schemeClr val="tx1"/>
                </a:solidFill>
              </a:defRPr>
            </a:lvl3pPr>
            <a:lvl4pPr marL="1030288"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000">
                <a:solidFill>
                  <a:schemeClr val="tx1"/>
                </a:solidFill>
              </a:defRPr>
            </a:lvl4pPr>
            <a:lvl5pPr marL="1379538"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000">
                <a:solidFill>
                  <a:schemeClr val="tx1"/>
                </a:solidFill>
              </a:defRPr>
            </a:lvl5pPr>
            <a:lvl6pPr>
              <a:defRPr sz="2000"/>
            </a:lvl6pPr>
            <a:lvl7pPr>
              <a:defRPr sz="2000"/>
            </a:lvl7pPr>
            <a:lvl8pPr>
              <a:defRPr sz="2000"/>
            </a:lvl8pPr>
            <a:lvl9pPr>
              <a:defRPr sz="2000"/>
            </a:lvl9pPr>
          </a:lstStyle>
          <a:p>
            <a:pPr marL="0" marR="0" lvl="0" indent="0" algn="l" defTabSz="914400" rtl="0" eaLnBrk="1" fontAlgn="auto" latinLnBrk="0" hangingPunct="1">
              <a:lnSpc>
                <a:spcPct val="125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414549"/>
                </a:solidFill>
                <a:effectLst/>
                <a:uLnTx/>
                <a:uFillTx/>
                <a:latin typeface="+mn-lt"/>
                <a:ea typeface="+mn-ea"/>
                <a:cs typeface="Arial" panose="020B0604020202020204" pitchFamily="34" charset="0"/>
              </a:rPr>
              <a:t>Edit Master text styles</a:t>
            </a:r>
          </a:p>
          <a:p>
            <a:pPr marL="347663" marR="0" lvl="1"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414549"/>
                </a:solidFill>
                <a:effectLst/>
                <a:uLnTx/>
                <a:uFillTx/>
                <a:latin typeface="+mn-lt"/>
                <a:ea typeface="+mn-ea"/>
                <a:cs typeface="Arial" panose="020B0604020202020204" pitchFamily="34" charset="0"/>
              </a:rPr>
              <a:t>Second level</a:t>
            </a:r>
          </a:p>
          <a:p>
            <a:pPr marL="682625" marR="0" lvl="2"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14549"/>
                </a:solidFill>
                <a:effectLst/>
                <a:uLnTx/>
                <a:uFillTx/>
                <a:latin typeface="+mn-lt"/>
                <a:ea typeface="+mn-ea"/>
                <a:cs typeface="Arial" panose="020B0604020202020204" pitchFamily="34" charset="0"/>
              </a:rPr>
              <a:t>Third level</a:t>
            </a:r>
          </a:p>
          <a:p>
            <a:pPr marL="1030288" marR="0" lvl="3"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14549"/>
                </a:solidFill>
                <a:effectLst/>
                <a:uLnTx/>
                <a:uFillTx/>
                <a:latin typeface="+mn-lt"/>
                <a:ea typeface="+mn-ea"/>
                <a:cs typeface="Arial" panose="020B0604020202020204" pitchFamily="34" charset="0"/>
              </a:rPr>
              <a:t>Fourth level</a:t>
            </a:r>
          </a:p>
          <a:p>
            <a:pPr marL="1379538" marR="0" lvl="4"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414549"/>
                </a:solidFill>
                <a:effectLst/>
                <a:uLnTx/>
                <a:uFillTx/>
                <a:latin typeface="+mn-lt"/>
                <a:ea typeface="+mn-ea"/>
                <a:cs typeface="Arial" panose="020B0604020202020204" pitchFamily="34" charset="0"/>
              </a:rPr>
              <a:t>Fifth level</a:t>
            </a:r>
          </a:p>
        </p:txBody>
      </p:sp>
      <p:sp>
        <p:nvSpPr>
          <p:cNvPr id="20" name="Rectangle 19"/>
          <p:cNvSpPr/>
          <p:nvPr userDrawn="1"/>
        </p:nvSpPr>
        <p:spPr>
          <a:xfrm>
            <a:off x="7271657" y="457200"/>
            <a:ext cx="4920343" cy="5943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24" name="Title 1"/>
          <p:cNvSpPr>
            <a:spLocks noGrp="1"/>
          </p:cNvSpPr>
          <p:nvPr>
            <p:ph type="title"/>
          </p:nvPr>
        </p:nvSpPr>
        <p:spPr>
          <a:xfrm>
            <a:off x="8037512" y="1016000"/>
            <a:ext cx="3313112" cy="1791526"/>
          </a:xfrm>
          <a:prstGeom prst="rect">
            <a:avLst/>
          </a:prstGeom>
        </p:spPr>
        <p:txBody>
          <a:bodyPr vert="horz" lIns="91440" tIns="45720" rIns="91440" bIns="45720" rtlCol="0" anchor="b">
            <a:noAutofit/>
          </a:bodyPr>
          <a:lstStyle>
            <a:lvl1pPr>
              <a:lnSpc>
                <a:spcPct val="100000"/>
              </a:lnSpc>
              <a:defRPr lang="en-US" sz="3600">
                <a:solidFill>
                  <a:schemeClr val="tx1"/>
                </a:solidFill>
              </a:defRPr>
            </a:lvl1pPr>
          </a:lstStyle>
          <a:p>
            <a:pPr marL="0" lvl="0"/>
            <a:r>
              <a:rPr lang="en-US"/>
              <a:t>Click to edit Master title style</a:t>
            </a:r>
          </a:p>
        </p:txBody>
      </p:sp>
      <p:sp>
        <p:nvSpPr>
          <p:cNvPr id="11" name="Footer Placeholder 4">
            <a:extLst>
              <a:ext uri="{FF2B5EF4-FFF2-40B4-BE49-F238E27FC236}">
                <a16:creationId xmlns:a16="http://schemas.microsoft.com/office/drawing/2014/main" id="{B5255F46-913C-4EFF-ABD7-C56458B91B8F}"/>
              </a:ext>
            </a:extLst>
          </p:cNvPr>
          <p:cNvSpPr>
            <a:spLocks noGrp="1"/>
          </p:cNvSpPr>
          <p:nvPr>
            <p:ph type="ftr" sz="quarter" idx="3"/>
          </p:nvPr>
        </p:nvSpPr>
        <p:spPr>
          <a:xfrm>
            <a:off x="1677988"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2" name="Date Placeholder 6">
            <a:extLst>
              <a:ext uri="{FF2B5EF4-FFF2-40B4-BE49-F238E27FC236}">
                <a16:creationId xmlns:a16="http://schemas.microsoft.com/office/drawing/2014/main" id="{0FD44F64-5EE3-49C3-920C-36D275AA25D4}"/>
              </a:ext>
            </a:extLst>
          </p:cNvPr>
          <p:cNvSpPr>
            <a:spLocks noGrp="1"/>
          </p:cNvSpPr>
          <p:nvPr>
            <p:ph type="dt" sz="half" idx="2"/>
          </p:nvPr>
        </p:nvSpPr>
        <p:spPr>
          <a:xfrm>
            <a:off x="839788"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E0CB4390-F916-C043-B7E5-DD298989B198}" type="datetime1">
              <a:rPr lang="en-US" smtClean="0"/>
              <a:t>11/10/2022</a:t>
            </a:fld>
            <a:endParaRPr lang="en-US"/>
          </a:p>
        </p:txBody>
      </p:sp>
      <p:sp>
        <p:nvSpPr>
          <p:cNvPr id="3" name="Content Placeholder 2">
            <a:extLst>
              <a:ext uri="{FF2B5EF4-FFF2-40B4-BE49-F238E27FC236}">
                <a16:creationId xmlns:a16="http://schemas.microsoft.com/office/drawing/2014/main" id="{937A69CE-9130-491D-96DD-BBC960057E9C}"/>
              </a:ext>
            </a:extLst>
          </p:cNvPr>
          <p:cNvSpPr>
            <a:spLocks noGrp="1"/>
          </p:cNvSpPr>
          <p:nvPr>
            <p:ph sz="quarter" idx="10"/>
          </p:nvPr>
        </p:nvSpPr>
        <p:spPr>
          <a:xfrm>
            <a:off x="8040688" y="2807527"/>
            <a:ext cx="3313112" cy="2882073"/>
          </a:xfrm>
          <a:prstGeom prst="rect">
            <a:avLst/>
          </a:prstGeom>
        </p:spPr>
        <p:txBody>
          <a:bodyPr tIns="182880"/>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2">
            <a:extLst>
              <a:ext uri="{FF2B5EF4-FFF2-40B4-BE49-F238E27FC236}">
                <a16:creationId xmlns:a16="http://schemas.microsoft.com/office/drawing/2014/main" id="{37632A4C-9584-4269-A3D7-D220EC7DD6C5}"/>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32520954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Footer Placeholder 4">
            <a:extLst>
              <a:ext uri="{FF2B5EF4-FFF2-40B4-BE49-F238E27FC236}">
                <a16:creationId xmlns:a16="http://schemas.microsoft.com/office/drawing/2014/main" id="{4702E09E-32C5-4805-8DE7-3CAC4096C38A}"/>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2" name="Date Placeholder 6">
            <a:extLst>
              <a:ext uri="{FF2B5EF4-FFF2-40B4-BE49-F238E27FC236}">
                <a16:creationId xmlns:a16="http://schemas.microsoft.com/office/drawing/2014/main" id="{A3057BE4-EC66-4C3C-80A3-CCE7BCF5A7A8}"/>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AD833BB3-F4A3-294E-B810-10B05F9BFBB0}" type="datetime1">
              <a:rPr lang="en-US" smtClean="0"/>
              <a:t>11/10/2022</a:t>
            </a:fld>
            <a:endParaRPr lang="en-US"/>
          </a:p>
        </p:txBody>
      </p:sp>
      <p:sp>
        <p:nvSpPr>
          <p:cNvPr id="15" name="Title Placeholder 1">
            <a:extLst>
              <a:ext uri="{FF2B5EF4-FFF2-40B4-BE49-F238E27FC236}">
                <a16:creationId xmlns:a16="http://schemas.microsoft.com/office/drawing/2014/main" id="{312799BA-9C71-4183-B796-8D4825700D84}"/>
              </a:ext>
            </a:extLst>
          </p:cNvPr>
          <p:cNvSpPr>
            <a:spLocks noGrp="1"/>
          </p:cNvSpPr>
          <p:nvPr>
            <p:ph type="title" hasCustomPrompt="1"/>
          </p:nvPr>
        </p:nvSpPr>
        <p:spPr>
          <a:xfrm>
            <a:off x="838200" y="545171"/>
            <a:ext cx="10515600" cy="674031"/>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US" sz="3600" b="1" i="0" kern="1200" dirty="0">
                <a:solidFill>
                  <a:schemeClr val="tx1"/>
                </a:solidFill>
                <a:latin typeface="+mj-lt"/>
                <a:ea typeface="Verdana" panose="020B0604030504040204" pitchFamily="34" charset="0"/>
                <a:cs typeface="Times New Roman Regular" panose="02020603050405020304" pitchFamily="18" charset="0"/>
              </a:defRPr>
            </a:lvl1pPr>
          </a:lstStyle>
          <a:p>
            <a:pPr lvl="0"/>
            <a:r>
              <a:rPr lang="en-US"/>
              <a:t>Agenda or Acknowledgments</a:t>
            </a:r>
          </a:p>
        </p:txBody>
      </p:sp>
      <p:sp>
        <p:nvSpPr>
          <p:cNvPr id="3" name="Content Placeholder 2">
            <a:extLst>
              <a:ext uri="{FF2B5EF4-FFF2-40B4-BE49-F238E27FC236}">
                <a16:creationId xmlns:a16="http://schemas.microsoft.com/office/drawing/2014/main" id="{EEDE7136-C252-44A3-BC0D-CD0814582F5F}"/>
              </a:ext>
            </a:extLst>
          </p:cNvPr>
          <p:cNvSpPr>
            <a:spLocks noGrp="1"/>
          </p:cNvSpPr>
          <p:nvPr>
            <p:ph sz="quarter" idx="10"/>
          </p:nvPr>
        </p:nvSpPr>
        <p:spPr>
          <a:xfrm>
            <a:off x="838200" y="1352550"/>
            <a:ext cx="10515600" cy="4648200"/>
          </a:xfrm>
        </p:spPr>
        <p:txBody>
          <a:bodyPr/>
          <a:lstStyle>
            <a:lvl1pPr>
              <a:spcBef>
                <a:spcPts val="2400"/>
              </a:spcBef>
              <a:defRPr sz="1800">
                <a:solidFill>
                  <a:schemeClr val="tx1"/>
                </a:solidFill>
              </a:defRPr>
            </a:lvl1pPr>
            <a:lvl2pPr>
              <a:defRPr sz="1600">
                <a:solidFill>
                  <a:schemeClr val="tx1"/>
                </a:solidFill>
              </a:defRPr>
            </a:lvl2pPr>
            <a:lvl3pPr>
              <a:defRPr sz="14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2">
            <a:extLst>
              <a:ext uri="{FF2B5EF4-FFF2-40B4-BE49-F238E27FC236}">
                <a16:creationId xmlns:a16="http://schemas.microsoft.com/office/drawing/2014/main" id="{D1F681A1-20F0-4A6C-94F5-E4B4C37D949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pic>
        <p:nvPicPr>
          <p:cNvPr id="7" name="Picture 6">
            <a:extLst>
              <a:ext uri="{FF2B5EF4-FFF2-40B4-BE49-F238E27FC236}">
                <a16:creationId xmlns:a16="http://schemas.microsoft.com/office/drawing/2014/main" id="{2B650217-99BC-443C-84CF-189932926C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
    </p:custDataLst>
    <p:extLst>
      <p:ext uri="{BB962C8B-B14F-4D97-AF65-F5344CB8AC3E}">
        <p14:creationId xmlns:p14="http://schemas.microsoft.com/office/powerpoint/2010/main" val="25581591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A1A93E-90E8-854A-BEC5-0002C406E0A7}"/>
              </a:ext>
            </a:extLst>
          </p:cNvPr>
          <p:cNvSpPr/>
          <p:nvPr userDrawn="1"/>
        </p:nvSpPr>
        <p:spPr>
          <a:xfrm>
            <a:off x="470027" y="470029"/>
            <a:ext cx="11251946" cy="55198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i="0">
              <a:latin typeface="Arial Regular"/>
            </a:endParaRPr>
          </a:p>
        </p:txBody>
      </p:sp>
      <p:sp>
        <p:nvSpPr>
          <p:cNvPr id="9" name="Rectangle 8">
            <a:extLst>
              <a:ext uri="{FF2B5EF4-FFF2-40B4-BE49-F238E27FC236}">
                <a16:creationId xmlns:a16="http://schemas.microsoft.com/office/drawing/2014/main" id="{3323BB28-79D2-444B-BACD-7548EC77E9E3}"/>
              </a:ext>
            </a:extLst>
          </p:cNvPr>
          <p:cNvSpPr/>
          <p:nvPr userDrawn="1"/>
        </p:nvSpPr>
        <p:spPr>
          <a:xfrm>
            <a:off x="0" y="0"/>
            <a:ext cx="12191999" cy="6400800"/>
          </a:xfrm>
          <a:prstGeom prst="rect">
            <a:avLst/>
          </a:prstGeom>
          <a:solidFill>
            <a:srgbClr val="F2EAD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i="0">
              <a:solidFill>
                <a:schemeClr val="tx1"/>
              </a:solidFill>
              <a:latin typeface="Arial Regular"/>
            </a:endParaRPr>
          </a:p>
        </p:txBody>
      </p:sp>
      <p:sp>
        <p:nvSpPr>
          <p:cNvPr id="2" name="Title 1">
            <a:extLst>
              <a:ext uri="{FF2B5EF4-FFF2-40B4-BE49-F238E27FC236}">
                <a16:creationId xmlns:a16="http://schemas.microsoft.com/office/drawing/2014/main" id="{B777E00D-6F46-CA44-BB81-0E7D0ADB0B42}"/>
              </a:ext>
            </a:extLst>
          </p:cNvPr>
          <p:cNvSpPr>
            <a:spLocks noGrp="1"/>
          </p:cNvSpPr>
          <p:nvPr>
            <p:ph type="title" hasCustomPrompt="1"/>
          </p:nvPr>
        </p:nvSpPr>
        <p:spPr>
          <a:xfrm>
            <a:off x="838200" y="2238450"/>
            <a:ext cx="3122807" cy="1708160"/>
          </a:xfrm>
          <a:noFill/>
        </p:spPr>
        <p:txBody>
          <a:bodyPr anchor="ctr" anchorCtr="0">
            <a:spAutoFit/>
          </a:bodyPr>
          <a:lstStyle>
            <a:lvl1pPr algn="l">
              <a:lnSpc>
                <a:spcPct val="100000"/>
              </a:lnSpc>
              <a:defRPr b="1" i="0">
                <a:solidFill>
                  <a:schemeClr val="tx1"/>
                </a:solidFill>
              </a:defRPr>
            </a:lvl1pPr>
          </a:lstStyle>
          <a:p>
            <a:r>
              <a:rPr lang="en-US"/>
              <a:t>Thank you message or closing</a:t>
            </a:r>
          </a:p>
        </p:txBody>
      </p:sp>
      <p:pic>
        <p:nvPicPr>
          <p:cNvPr id="15" name="Graphic 14" descr="User">
            <a:extLst>
              <a:ext uri="{FF2B5EF4-FFF2-40B4-BE49-F238E27FC236}">
                <a16:creationId xmlns:a16="http://schemas.microsoft.com/office/drawing/2014/main" id="{19EF58F3-61EC-1C43-B6BA-F81D5338A82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608035" y="2491310"/>
            <a:ext cx="158625" cy="158625"/>
          </a:xfrm>
          <a:prstGeom prst="rect">
            <a:avLst/>
          </a:prstGeom>
        </p:spPr>
      </p:pic>
      <p:pic>
        <p:nvPicPr>
          <p:cNvPr id="16" name="Graphic 15" descr="Envelope">
            <a:extLst>
              <a:ext uri="{FF2B5EF4-FFF2-40B4-BE49-F238E27FC236}">
                <a16:creationId xmlns:a16="http://schemas.microsoft.com/office/drawing/2014/main" id="{89BC11D2-59DC-F146-A286-F7730B6F30F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608034" y="3539002"/>
            <a:ext cx="158625" cy="158625"/>
          </a:xfrm>
          <a:prstGeom prst="rect">
            <a:avLst/>
          </a:prstGeom>
        </p:spPr>
      </p:pic>
      <p:pic>
        <p:nvPicPr>
          <p:cNvPr id="17" name="Graphic 16" descr="Receiver">
            <a:extLst>
              <a:ext uri="{FF2B5EF4-FFF2-40B4-BE49-F238E27FC236}">
                <a16:creationId xmlns:a16="http://schemas.microsoft.com/office/drawing/2014/main" id="{8D5CBE43-BD8C-7249-B9E4-C8E7BC9BF3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08035" y="3002051"/>
            <a:ext cx="158625" cy="158625"/>
          </a:xfrm>
          <a:prstGeom prst="rect">
            <a:avLst/>
          </a:prstGeom>
        </p:spPr>
      </p:pic>
      <p:sp>
        <p:nvSpPr>
          <p:cNvPr id="5" name="Text Placeholder 4"/>
          <p:cNvSpPr>
            <a:spLocks noGrp="1"/>
          </p:cNvSpPr>
          <p:nvPr>
            <p:ph type="body" sz="quarter" idx="23" hasCustomPrompt="1"/>
          </p:nvPr>
        </p:nvSpPr>
        <p:spPr>
          <a:xfrm>
            <a:off x="4836634" y="2387191"/>
            <a:ext cx="3122807" cy="375965"/>
          </a:xfrm>
          <a:prstGeom prst="rect">
            <a:avLst/>
          </a:prstGeom>
        </p:spPr>
        <p:txBody>
          <a:bodyPr>
            <a:noAutofit/>
          </a:bodyPr>
          <a:lstStyle>
            <a:lvl1pPr marL="0" indent="0">
              <a:lnSpc>
                <a:spcPct val="100000"/>
              </a:lnSpc>
              <a:buNone/>
              <a:defRPr sz="1800">
                <a:solidFill>
                  <a:schemeClr val="tx1"/>
                </a:solidFill>
              </a:defRPr>
            </a:lvl1pPr>
          </a:lstStyle>
          <a:p>
            <a:pPr lvl="0"/>
            <a:r>
              <a:rPr lang="en-US"/>
              <a:t>Edit name</a:t>
            </a:r>
          </a:p>
        </p:txBody>
      </p:sp>
      <p:sp>
        <p:nvSpPr>
          <p:cNvPr id="31" name="Text Placeholder 4"/>
          <p:cNvSpPr>
            <a:spLocks noGrp="1"/>
          </p:cNvSpPr>
          <p:nvPr>
            <p:ph type="body" sz="quarter" idx="24" hasCustomPrompt="1"/>
          </p:nvPr>
        </p:nvSpPr>
        <p:spPr>
          <a:xfrm>
            <a:off x="4836634" y="2907894"/>
            <a:ext cx="4908063" cy="375965"/>
          </a:xfrm>
          <a:prstGeom prst="rect">
            <a:avLst/>
          </a:prstGeom>
        </p:spPr>
        <p:txBody>
          <a:bodyPr>
            <a:noAutofit/>
          </a:bodyPr>
          <a:lstStyle>
            <a:lvl1pPr marL="0" indent="0">
              <a:lnSpc>
                <a:spcPct val="100000"/>
              </a:lnSpc>
              <a:buNone/>
              <a:defRPr sz="1800">
                <a:solidFill>
                  <a:schemeClr val="tx1"/>
                </a:solidFill>
              </a:defRPr>
            </a:lvl1pPr>
          </a:lstStyle>
          <a:p>
            <a:pPr lvl="0"/>
            <a:r>
              <a:rPr lang="en-US"/>
              <a:t>Edit phone number</a:t>
            </a:r>
          </a:p>
        </p:txBody>
      </p:sp>
      <p:sp>
        <p:nvSpPr>
          <p:cNvPr id="32" name="Text Placeholder 4"/>
          <p:cNvSpPr>
            <a:spLocks noGrp="1"/>
          </p:cNvSpPr>
          <p:nvPr>
            <p:ph type="body" sz="quarter" idx="25" hasCustomPrompt="1"/>
          </p:nvPr>
        </p:nvSpPr>
        <p:spPr>
          <a:xfrm>
            <a:off x="4836634" y="3443111"/>
            <a:ext cx="4908063" cy="375965"/>
          </a:xfrm>
          <a:prstGeom prst="rect">
            <a:avLst/>
          </a:prstGeom>
        </p:spPr>
        <p:txBody>
          <a:bodyPr>
            <a:noAutofit/>
          </a:bodyPr>
          <a:lstStyle>
            <a:lvl1pPr marL="0" indent="0">
              <a:lnSpc>
                <a:spcPct val="100000"/>
              </a:lnSpc>
              <a:buNone/>
              <a:defRPr sz="1800">
                <a:solidFill>
                  <a:schemeClr val="tx1"/>
                </a:solidFill>
              </a:defRPr>
            </a:lvl1pPr>
          </a:lstStyle>
          <a:p>
            <a:pPr lvl="0"/>
            <a:r>
              <a:rPr lang="en-US"/>
              <a:t>Edit email address</a:t>
            </a:r>
          </a:p>
        </p:txBody>
      </p:sp>
      <p:sp>
        <p:nvSpPr>
          <p:cNvPr id="20" name="Footer Placeholder 4">
            <a:extLst>
              <a:ext uri="{FF2B5EF4-FFF2-40B4-BE49-F238E27FC236}">
                <a16:creationId xmlns:a16="http://schemas.microsoft.com/office/drawing/2014/main" id="{C8419336-E85E-4C8B-B4D0-1A0E10BE1320}"/>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21" name="Date Placeholder 6">
            <a:extLst>
              <a:ext uri="{FF2B5EF4-FFF2-40B4-BE49-F238E27FC236}">
                <a16:creationId xmlns:a16="http://schemas.microsoft.com/office/drawing/2014/main" id="{FC121550-3A9D-40B5-A916-C760EC3C95BE}"/>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79FEC56F-C81B-C147-BCCA-4237C13194E9}" type="datetime1">
              <a:rPr lang="en-US" smtClean="0"/>
              <a:t>11/10/2022</a:t>
            </a:fld>
            <a:endParaRPr lang="en-US"/>
          </a:p>
        </p:txBody>
      </p:sp>
      <p:cxnSp>
        <p:nvCxnSpPr>
          <p:cNvPr id="4" name="Straight Connector 3">
            <a:extLst>
              <a:ext uri="{FF2B5EF4-FFF2-40B4-BE49-F238E27FC236}">
                <a16:creationId xmlns:a16="http://schemas.microsoft.com/office/drawing/2014/main" id="{A26BF7FF-BB57-45C9-820D-D61C3D78B9A8}"/>
              </a:ext>
            </a:extLst>
          </p:cNvPr>
          <p:cNvCxnSpPr>
            <a:cxnSpLocks/>
          </p:cNvCxnSpPr>
          <p:nvPr userDrawn="1"/>
        </p:nvCxnSpPr>
        <p:spPr>
          <a:xfrm>
            <a:off x="4307408" y="2191655"/>
            <a:ext cx="0" cy="1858534"/>
          </a:xfrm>
          <a:prstGeom prst="line">
            <a:avLst/>
          </a:prstGeom>
          <a:ln>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
        <p:nvSpPr>
          <p:cNvPr id="18" name="Slide Number Placeholder 2">
            <a:extLst>
              <a:ext uri="{FF2B5EF4-FFF2-40B4-BE49-F238E27FC236}">
                <a16:creationId xmlns:a16="http://schemas.microsoft.com/office/drawing/2014/main" id="{200BAF2E-3C23-4743-9443-77C4D57A313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pic>
        <p:nvPicPr>
          <p:cNvPr id="19" name="Picture 18">
            <a:extLst>
              <a:ext uri="{FF2B5EF4-FFF2-40B4-BE49-F238E27FC236}">
                <a16:creationId xmlns:a16="http://schemas.microsoft.com/office/drawing/2014/main" id="{B50793CB-2B00-46D2-902E-BC6672D8C87A}"/>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
    </p:custDataLst>
    <p:extLst>
      <p:ext uri="{BB962C8B-B14F-4D97-AF65-F5344CB8AC3E}">
        <p14:creationId xmlns:p14="http://schemas.microsoft.com/office/powerpoint/2010/main" val="32334173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 Alt">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323BB28-79D2-444B-BACD-7548EC77E9E3}"/>
              </a:ext>
            </a:extLst>
          </p:cNvPr>
          <p:cNvSpPr/>
          <p:nvPr userDrawn="1"/>
        </p:nvSpPr>
        <p:spPr>
          <a:xfrm>
            <a:off x="0" y="0"/>
            <a:ext cx="12191999" cy="6400800"/>
          </a:xfrm>
          <a:prstGeom prst="rect">
            <a:avLst/>
          </a:prstGeom>
          <a:solidFill>
            <a:srgbClr val="F2EADC"/>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b="0" i="0">
              <a:latin typeface="Arial Regular"/>
            </a:endParaRPr>
          </a:p>
        </p:txBody>
      </p:sp>
      <p:sp>
        <p:nvSpPr>
          <p:cNvPr id="2" name="Title 1">
            <a:extLst>
              <a:ext uri="{FF2B5EF4-FFF2-40B4-BE49-F238E27FC236}">
                <a16:creationId xmlns:a16="http://schemas.microsoft.com/office/drawing/2014/main" id="{B777E00D-6F46-CA44-BB81-0E7D0ADB0B42}"/>
              </a:ext>
            </a:extLst>
          </p:cNvPr>
          <p:cNvSpPr>
            <a:spLocks noGrp="1"/>
          </p:cNvSpPr>
          <p:nvPr>
            <p:ph type="title" hasCustomPrompt="1"/>
          </p:nvPr>
        </p:nvSpPr>
        <p:spPr>
          <a:xfrm>
            <a:off x="838200" y="2179108"/>
            <a:ext cx="9931400" cy="600164"/>
          </a:xfrm>
          <a:noFill/>
        </p:spPr>
        <p:txBody>
          <a:bodyPr wrap="square" anchor="b" anchorCtr="0">
            <a:spAutoFit/>
          </a:bodyPr>
          <a:lstStyle>
            <a:lvl1pPr algn="l">
              <a:lnSpc>
                <a:spcPct val="100000"/>
              </a:lnSpc>
              <a:defRPr b="1" i="0">
                <a:solidFill>
                  <a:schemeClr val="tx1"/>
                </a:solidFill>
              </a:defRPr>
            </a:lvl1pPr>
          </a:lstStyle>
          <a:p>
            <a:r>
              <a:rPr lang="en-US"/>
              <a:t>Thank you message or closing</a:t>
            </a:r>
          </a:p>
        </p:txBody>
      </p:sp>
      <p:pic>
        <p:nvPicPr>
          <p:cNvPr id="15" name="Graphic 14" descr="User">
            <a:extLst>
              <a:ext uri="{FF2B5EF4-FFF2-40B4-BE49-F238E27FC236}">
                <a16:creationId xmlns:a16="http://schemas.microsoft.com/office/drawing/2014/main" id="{19EF58F3-61EC-1C43-B6BA-F81D5338A82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6002" y="3418325"/>
            <a:ext cx="158625" cy="158625"/>
          </a:xfrm>
          <a:prstGeom prst="rect">
            <a:avLst/>
          </a:prstGeom>
        </p:spPr>
      </p:pic>
      <p:pic>
        <p:nvPicPr>
          <p:cNvPr id="16" name="Graphic 15" descr="Envelope">
            <a:extLst>
              <a:ext uri="{FF2B5EF4-FFF2-40B4-BE49-F238E27FC236}">
                <a16:creationId xmlns:a16="http://schemas.microsoft.com/office/drawing/2014/main" id="{89BC11D2-59DC-F146-A286-F7730B6F30F7}"/>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6001" y="4466017"/>
            <a:ext cx="158625" cy="158625"/>
          </a:xfrm>
          <a:prstGeom prst="rect">
            <a:avLst/>
          </a:prstGeom>
        </p:spPr>
      </p:pic>
      <p:pic>
        <p:nvPicPr>
          <p:cNvPr id="17" name="Graphic 16" descr="Receiver">
            <a:extLst>
              <a:ext uri="{FF2B5EF4-FFF2-40B4-BE49-F238E27FC236}">
                <a16:creationId xmlns:a16="http://schemas.microsoft.com/office/drawing/2014/main" id="{8D5CBE43-BD8C-7249-B9E4-C8E7BC9BF3D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56002" y="3929066"/>
            <a:ext cx="158625" cy="158625"/>
          </a:xfrm>
          <a:prstGeom prst="rect">
            <a:avLst/>
          </a:prstGeom>
        </p:spPr>
      </p:pic>
      <p:sp>
        <p:nvSpPr>
          <p:cNvPr id="5" name="Text Placeholder 4"/>
          <p:cNvSpPr>
            <a:spLocks noGrp="1"/>
          </p:cNvSpPr>
          <p:nvPr>
            <p:ph type="body" sz="quarter" idx="23" hasCustomPrompt="1"/>
          </p:nvPr>
        </p:nvSpPr>
        <p:spPr>
          <a:xfrm>
            <a:off x="1184601" y="3314206"/>
            <a:ext cx="3122807" cy="375965"/>
          </a:xfrm>
          <a:prstGeom prst="rect">
            <a:avLst/>
          </a:prstGeom>
        </p:spPr>
        <p:txBody>
          <a:bodyPr>
            <a:noAutofit/>
          </a:bodyPr>
          <a:lstStyle>
            <a:lvl1pPr marL="0" indent="0">
              <a:lnSpc>
                <a:spcPct val="100000"/>
              </a:lnSpc>
              <a:buNone/>
              <a:defRPr sz="1800">
                <a:solidFill>
                  <a:schemeClr val="tx1"/>
                </a:solidFill>
              </a:defRPr>
            </a:lvl1pPr>
          </a:lstStyle>
          <a:p>
            <a:pPr lvl="0"/>
            <a:r>
              <a:rPr lang="en-US"/>
              <a:t>Edit name</a:t>
            </a:r>
          </a:p>
        </p:txBody>
      </p:sp>
      <p:sp>
        <p:nvSpPr>
          <p:cNvPr id="31" name="Text Placeholder 4"/>
          <p:cNvSpPr>
            <a:spLocks noGrp="1"/>
          </p:cNvSpPr>
          <p:nvPr>
            <p:ph type="body" sz="quarter" idx="24" hasCustomPrompt="1"/>
          </p:nvPr>
        </p:nvSpPr>
        <p:spPr>
          <a:xfrm>
            <a:off x="1184601" y="3834909"/>
            <a:ext cx="4908063" cy="375965"/>
          </a:xfrm>
          <a:prstGeom prst="rect">
            <a:avLst/>
          </a:prstGeom>
        </p:spPr>
        <p:txBody>
          <a:bodyPr>
            <a:noAutofit/>
          </a:bodyPr>
          <a:lstStyle>
            <a:lvl1pPr marL="0" indent="0">
              <a:lnSpc>
                <a:spcPct val="100000"/>
              </a:lnSpc>
              <a:buNone/>
              <a:defRPr sz="1800">
                <a:solidFill>
                  <a:schemeClr val="tx1"/>
                </a:solidFill>
              </a:defRPr>
            </a:lvl1pPr>
          </a:lstStyle>
          <a:p>
            <a:pPr lvl="0"/>
            <a:r>
              <a:rPr lang="en-US"/>
              <a:t>Edit phone number</a:t>
            </a:r>
          </a:p>
        </p:txBody>
      </p:sp>
      <p:sp>
        <p:nvSpPr>
          <p:cNvPr id="32" name="Text Placeholder 4"/>
          <p:cNvSpPr>
            <a:spLocks noGrp="1"/>
          </p:cNvSpPr>
          <p:nvPr>
            <p:ph type="body" sz="quarter" idx="25" hasCustomPrompt="1"/>
          </p:nvPr>
        </p:nvSpPr>
        <p:spPr>
          <a:xfrm>
            <a:off x="1184601" y="4370126"/>
            <a:ext cx="4908063" cy="375965"/>
          </a:xfrm>
          <a:prstGeom prst="rect">
            <a:avLst/>
          </a:prstGeom>
        </p:spPr>
        <p:txBody>
          <a:bodyPr>
            <a:noAutofit/>
          </a:bodyPr>
          <a:lstStyle>
            <a:lvl1pPr marL="0" indent="0">
              <a:lnSpc>
                <a:spcPct val="100000"/>
              </a:lnSpc>
              <a:buNone/>
              <a:defRPr sz="1800">
                <a:solidFill>
                  <a:schemeClr val="tx1"/>
                </a:solidFill>
              </a:defRPr>
            </a:lvl1pPr>
          </a:lstStyle>
          <a:p>
            <a:pPr lvl="0"/>
            <a:r>
              <a:rPr lang="en-US"/>
              <a:t>Edit email address</a:t>
            </a:r>
          </a:p>
        </p:txBody>
      </p:sp>
      <p:sp>
        <p:nvSpPr>
          <p:cNvPr id="20" name="Footer Placeholder 4">
            <a:extLst>
              <a:ext uri="{FF2B5EF4-FFF2-40B4-BE49-F238E27FC236}">
                <a16:creationId xmlns:a16="http://schemas.microsoft.com/office/drawing/2014/main" id="{C8419336-E85E-4C8B-B4D0-1A0E10BE1320}"/>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21" name="Date Placeholder 6">
            <a:extLst>
              <a:ext uri="{FF2B5EF4-FFF2-40B4-BE49-F238E27FC236}">
                <a16:creationId xmlns:a16="http://schemas.microsoft.com/office/drawing/2014/main" id="{FC121550-3A9D-40B5-A916-C760EC3C95BE}"/>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843AF2F2-0609-724F-8D1A-6F4022237233}" type="datetime1">
              <a:rPr lang="en-US" smtClean="0"/>
              <a:t>11/10/2022</a:t>
            </a:fld>
            <a:endParaRPr lang="en-US"/>
          </a:p>
        </p:txBody>
      </p:sp>
      <p:cxnSp>
        <p:nvCxnSpPr>
          <p:cNvPr id="4" name="Straight Connector 3">
            <a:extLst>
              <a:ext uri="{FF2B5EF4-FFF2-40B4-BE49-F238E27FC236}">
                <a16:creationId xmlns:a16="http://schemas.microsoft.com/office/drawing/2014/main" id="{A26BF7FF-BB57-45C9-820D-D61C3D78B9A8}"/>
              </a:ext>
            </a:extLst>
          </p:cNvPr>
          <p:cNvCxnSpPr>
            <a:cxnSpLocks/>
          </p:cNvCxnSpPr>
          <p:nvPr userDrawn="1"/>
        </p:nvCxnSpPr>
        <p:spPr>
          <a:xfrm flipH="1">
            <a:off x="838200" y="3071367"/>
            <a:ext cx="3675743" cy="0"/>
          </a:xfrm>
          <a:prstGeom prst="line">
            <a:avLst/>
          </a:prstGeom>
          <a:ln>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
        <p:nvSpPr>
          <p:cNvPr id="22" name="Slide Number Placeholder 2">
            <a:extLst>
              <a:ext uri="{FF2B5EF4-FFF2-40B4-BE49-F238E27FC236}">
                <a16:creationId xmlns:a16="http://schemas.microsoft.com/office/drawing/2014/main" id="{8A63F7BB-4F7E-443D-B06A-AA6A053B04FC}"/>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pic>
        <p:nvPicPr>
          <p:cNvPr id="14" name="Picture 13">
            <a:extLst>
              <a:ext uri="{FF2B5EF4-FFF2-40B4-BE49-F238E27FC236}">
                <a16:creationId xmlns:a16="http://schemas.microsoft.com/office/drawing/2014/main" id="{E3EAF356-5D3B-44A6-BAE3-2BD1AF8BC3DD}"/>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
    </p:custDataLst>
    <p:extLst>
      <p:ext uri="{BB962C8B-B14F-4D97-AF65-F5344CB8AC3E}">
        <p14:creationId xmlns:p14="http://schemas.microsoft.com/office/powerpoint/2010/main" val="5507129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Image, and Text Combo">
    <p:spTree>
      <p:nvGrpSpPr>
        <p:cNvPr id="1" name=""/>
        <p:cNvGrpSpPr/>
        <p:nvPr/>
      </p:nvGrpSpPr>
      <p:grpSpPr>
        <a:xfrm>
          <a:off x="0" y="0"/>
          <a:ext cx="0" cy="0"/>
          <a:chOff x="0" y="0"/>
          <a:chExt cx="0" cy="0"/>
        </a:xfrm>
      </p:grpSpPr>
      <p:sp>
        <p:nvSpPr>
          <p:cNvPr id="14" name="Content Placeholder 2">
            <a:extLst>
              <a:ext uri="{FF2B5EF4-FFF2-40B4-BE49-F238E27FC236}">
                <a16:creationId xmlns:a16="http://schemas.microsoft.com/office/drawing/2014/main" id="{EF94E5B2-D0B1-3A49-A81B-B8215CF2C667}"/>
              </a:ext>
            </a:extLst>
          </p:cNvPr>
          <p:cNvSpPr txBox="1">
            <a:spLocks/>
          </p:cNvSpPr>
          <p:nvPr/>
        </p:nvSpPr>
        <p:spPr>
          <a:xfrm>
            <a:off x="5265359" y="2238541"/>
            <a:ext cx="1818249" cy="2562548"/>
          </a:xfrm>
          <a:prstGeom prst="rect">
            <a:avLst/>
          </a:prstGeom>
        </p:spPr>
        <p:txBody>
          <a:bodyPr lIns="0" tIns="0" rIns="0" bIns="0" anchor="ctr">
            <a:noAutofit/>
          </a:bodyPr>
          <a:lstStyle>
            <a:lvl1pPr marL="0" indent="0" algn="l" defTabSz="914400" rtl="0" eaLnBrk="1" latinLnBrk="0" hangingPunct="1">
              <a:spcBef>
                <a:spcPct val="20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569913" indent="-339725" algn="l" defTabSz="914400" rtl="0" eaLnBrk="1" latinLnBrk="0" hangingPunct="1">
              <a:spcBef>
                <a:spcPct val="20000"/>
              </a:spcBef>
              <a:buClr>
                <a:srgbClr val="004B8D"/>
              </a:buClr>
              <a:buFont typeface="Wingdings" panose="05000000000000000000" pitchFamily="2" charset="2"/>
              <a:buChar char="Ø"/>
              <a:defRPr sz="2000" kern="1200">
                <a:solidFill>
                  <a:schemeClr val="tx1"/>
                </a:solidFill>
                <a:latin typeface="Arial" panose="020B0604020202020204" pitchFamily="34" charset="0"/>
                <a:ea typeface="+mn-ea"/>
                <a:cs typeface="Arial" panose="020B0604020202020204" pitchFamily="34" charset="0"/>
              </a:defRPr>
            </a:lvl2pPr>
            <a:lvl3pPr marL="915988"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57300" indent="-228600" algn="l" defTabSz="914400" rtl="0" eaLnBrk="1" latinLnBrk="0" hangingPunct="1">
              <a:spcBef>
                <a:spcPct val="200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4pPr>
            <a:lvl5pPr marL="1603375" indent="-22860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indent="-387033">
              <a:lnSpc>
                <a:spcPct val="150000"/>
              </a:lnSpc>
              <a:spcBef>
                <a:spcPts val="0"/>
              </a:spcBef>
            </a:pPr>
            <a:r>
              <a:rPr lang="en-US" sz="2400" b="1">
                <a:solidFill>
                  <a:schemeClr val="bg1"/>
                </a:solidFill>
                <a:latin typeface="Georgia" panose="02040502050405020303" pitchFamily="18" charset="0"/>
              </a:rPr>
              <a:t>We are the industry’s original disruptor.</a:t>
            </a:r>
          </a:p>
        </p:txBody>
      </p:sp>
      <p:sp>
        <p:nvSpPr>
          <p:cNvPr id="29" name="Picture Placeholder 3"/>
          <p:cNvSpPr>
            <a:spLocks noGrp="1"/>
          </p:cNvSpPr>
          <p:nvPr>
            <p:ph type="pic" sz="quarter" idx="12" hasCustomPrompt="1"/>
          </p:nvPr>
        </p:nvSpPr>
        <p:spPr>
          <a:xfrm>
            <a:off x="-6350" y="1989037"/>
            <a:ext cx="4877306" cy="3734847"/>
          </a:xfrm>
          <a:prstGeom prst="rect">
            <a:avLst/>
          </a:prstGeom>
          <a:pattFill prst="pct5">
            <a:fgClr>
              <a:schemeClr val="bg2"/>
            </a:fgClr>
            <a:bgClr>
              <a:schemeClr val="bg1"/>
            </a:bgClr>
          </a:pattFill>
        </p:spPr>
        <p:txBody>
          <a:bodyPr vert="horz" lIns="274320" tIns="1188720" rIns="274320" bIns="45720" rtlCol="0" anchor="t">
            <a:normAutofit/>
          </a:bodyPr>
          <a:lstStyle>
            <a:lvl1pPr marL="0" indent="0">
              <a:buNone/>
              <a:defRPr lang="en-US" sz="1200" i="1" baseline="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10" name="Text Placeholder 9"/>
          <p:cNvSpPr>
            <a:spLocks noGrp="1"/>
          </p:cNvSpPr>
          <p:nvPr>
            <p:ph type="body" sz="quarter" idx="14"/>
          </p:nvPr>
        </p:nvSpPr>
        <p:spPr>
          <a:xfrm>
            <a:off x="4870957" y="1989034"/>
            <a:ext cx="7321044" cy="2162051"/>
          </a:xfrm>
          <a:prstGeom prst="rect">
            <a:avLst/>
          </a:prstGeom>
          <a:solidFill>
            <a:srgbClr val="F4F6F8"/>
          </a:solidFill>
        </p:spPr>
        <p:txBody>
          <a:bodyPr lIns="640080" tIns="457200" anchor="b">
            <a:normAutofit/>
          </a:bodyPr>
          <a:lstStyle>
            <a:lvl1pPr marL="0" indent="0">
              <a:lnSpc>
                <a:spcPct val="100000"/>
              </a:lnSpc>
              <a:buNone/>
              <a:defRPr sz="4000" b="1">
                <a:solidFill>
                  <a:schemeClr val="tx1"/>
                </a:solidFill>
                <a:latin typeface="+mj-lt"/>
              </a:defRPr>
            </a:lvl1pPr>
            <a:lvl2pPr marL="457200" indent="0">
              <a:buNone/>
              <a:defRPr/>
            </a:lvl2pPr>
          </a:lstStyle>
          <a:p>
            <a:pPr lvl="0"/>
            <a:endParaRPr lang="en-US"/>
          </a:p>
        </p:txBody>
      </p:sp>
      <p:sp>
        <p:nvSpPr>
          <p:cNvPr id="32" name="Text Placeholder 9"/>
          <p:cNvSpPr>
            <a:spLocks noGrp="1"/>
          </p:cNvSpPr>
          <p:nvPr>
            <p:ph type="body" sz="quarter" idx="15"/>
          </p:nvPr>
        </p:nvSpPr>
        <p:spPr>
          <a:xfrm>
            <a:off x="4870957" y="4151085"/>
            <a:ext cx="7321044" cy="1572798"/>
          </a:xfrm>
          <a:prstGeom prst="rect">
            <a:avLst/>
          </a:prstGeom>
          <a:solidFill>
            <a:srgbClr val="F4F6F8"/>
          </a:solidFill>
        </p:spPr>
        <p:txBody>
          <a:bodyPr lIns="640080" tIns="91440" rIns="640080" bIns="91440">
            <a:normAutofit/>
          </a:bodyPr>
          <a:lstStyle>
            <a:lvl1pPr marL="0" indent="0">
              <a:buNone/>
              <a:defRPr sz="1600">
                <a:solidFill>
                  <a:schemeClr val="tx1"/>
                </a:solidFill>
                <a:latin typeface="+mn-lt"/>
              </a:defRPr>
            </a:lvl1pPr>
            <a:lvl2pPr marL="457200" indent="0">
              <a:buNone/>
              <a:defRPr/>
            </a:lvl2pPr>
          </a:lstStyle>
          <a:p>
            <a:pPr lvl="0"/>
            <a:endParaRPr lang="en-US"/>
          </a:p>
        </p:txBody>
      </p:sp>
      <p:sp>
        <p:nvSpPr>
          <p:cNvPr id="12" name="Title 11"/>
          <p:cNvSpPr>
            <a:spLocks noGrp="1"/>
          </p:cNvSpPr>
          <p:nvPr>
            <p:ph type="title"/>
          </p:nvPr>
        </p:nvSpPr>
        <p:spPr>
          <a:xfrm>
            <a:off x="852714" y="365125"/>
            <a:ext cx="10515600" cy="854075"/>
          </a:xfrm>
        </p:spPr>
        <p:txBody>
          <a:bodyPr>
            <a:normAutofit/>
          </a:bodyPr>
          <a:lstStyle>
            <a:lvl1pPr>
              <a:defRPr sz="3200"/>
            </a:lvl1pPr>
          </a:lstStyle>
          <a:p>
            <a:r>
              <a:rPr lang="en-US"/>
              <a:t>Click to edit Master title style</a:t>
            </a:r>
          </a:p>
        </p:txBody>
      </p:sp>
      <p:sp>
        <p:nvSpPr>
          <p:cNvPr id="3" name="Text Placeholder 2"/>
          <p:cNvSpPr>
            <a:spLocks noGrp="1"/>
          </p:cNvSpPr>
          <p:nvPr>
            <p:ph type="body" sz="quarter" idx="16"/>
          </p:nvPr>
        </p:nvSpPr>
        <p:spPr>
          <a:xfrm>
            <a:off x="852714" y="1219200"/>
            <a:ext cx="5257800" cy="387990"/>
          </a:xfrm>
          <a:prstGeom prst="rect">
            <a:avLst/>
          </a:prstGeom>
        </p:spPr>
        <p:txBody>
          <a:bodyPr anchor="b" anchorCtr="0">
            <a:noAutofit/>
          </a:bodyPr>
          <a:lstStyle>
            <a:lvl1pPr marL="0" indent="0">
              <a:lnSpc>
                <a:spcPct val="100000"/>
              </a:lnSpc>
              <a:spcBef>
                <a:spcPts val="0"/>
              </a:spcBef>
              <a:buNone/>
              <a:defRPr lang="en-US" sz="1600" b="0" kern="1200" dirty="0" smtClean="0">
                <a:solidFill>
                  <a:schemeClr val="tx1">
                    <a:lumMod val="50000"/>
                    <a:lumOff val="50000"/>
                  </a:schemeClr>
                </a:solidFill>
                <a:latin typeface="+mj-lt"/>
                <a:ea typeface="+mn-ea"/>
                <a:cs typeface="Arial" panose="020B0604020202020204" pitchFamily="34" charset="0"/>
              </a:defRPr>
            </a:lvl1pPr>
          </a:lstStyle>
          <a:p>
            <a:pPr lvl="0"/>
            <a:endParaRPr lang="en-US"/>
          </a:p>
        </p:txBody>
      </p:sp>
      <p:sp>
        <p:nvSpPr>
          <p:cNvPr id="16" name="Footer Placeholder 4">
            <a:extLst>
              <a:ext uri="{FF2B5EF4-FFF2-40B4-BE49-F238E27FC236}">
                <a16:creationId xmlns:a16="http://schemas.microsoft.com/office/drawing/2014/main" id="{0FB96082-12D9-4D49-9767-AD5BFA2011B8}"/>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7" name="Date Placeholder 6">
            <a:extLst>
              <a:ext uri="{FF2B5EF4-FFF2-40B4-BE49-F238E27FC236}">
                <a16:creationId xmlns:a16="http://schemas.microsoft.com/office/drawing/2014/main" id="{8CF49595-CEDC-499E-94FB-1585562C3C87}"/>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4DF5DDED-DB73-1E43-AB6B-5FF218B5BD2D}" type="datetime1">
              <a:rPr lang="en-US" smtClean="0"/>
              <a:t>11/10/2022</a:t>
            </a:fld>
            <a:endParaRPr lang="en-US"/>
          </a:p>
        </p:txBody>
      </p:sp>
      <p:sp>
        <p:nvSpPr>
          <p:cNvPr id="18" name="Slide Number Placeholder 2">
            <a:extLst>
              <a:ext uri="{FF2B5EF4-FFF2-40B4-BE49-F238E27FC236}">
                <a16:creationId xmlns:a16="http://schemas.microsoft.com/office/drawing/2014/main" id="{2D6CBB3F-8E82-40D8-AEC7-2EEC7D87C65E}"/>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pic>
        <p:nvPicPr>
          <p:cNvPr id="13" name="Picture 12">
            <a:extLst>
              <a:ext uri="{FF2B5EF4-FFF2-40B4-BE49-F238E27FC236}">
                <a16:creationId xmlns:a16="http://schemas.microsoft.com/office/drawing/2014/main" id="{B050DCAE-6C53-4BD2-A3D5-F69A9DBE295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
    </p:custDataLst>
    <p:extLst>
      <p:ext uri="{BB962C8B-B14F-4D97-AF65-F5344CB8AC3E}">
        <p14:creationId xmlns:p14="http://schemas.microsoft.com/office/powerpoint/2010/main" val="3614058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Image with Text Overla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88FFB39-6DC2-224E-9880-83F55AD78317}"/>
              </a:ext>
            </a:extLst>
          </p:cNvPr>
          <p:cNvSpPr>
            <a:spLocks noGrp="1"/>
          </p:cNvSpPr>
          <p:nvPr>
            <p:ph type="pic" sz="quarter" idx="14"/>
          </p:nvPr>
        </p:nvSpPr>
        <p:spPr>
          <a:xfrm>
            <a:off x="0" y="0"/>
            <a:ext cx="12192000" cy="6476999"/>
          </a:xfrm>
          <a:prstGeom prst="rect">
            <a:avLst/>
          </a:prstGeom>
          <a:pattFill prst="pct5">
            <a:fgClr>
              <a:schemeClr val="bg2"/>
            </a:fgClr>
            <a:bgClr>
              <a:schemeClr val="bg1"/>
            </a:bgClr>
          </a:pattFill>
        </p:spPr>
        <p:txBody>
          <a:bodyPr vert="horz" lIns="91440" tIns="1188720" rIns="91440" bIns="45720" rtlCol="0" anchor="t">
            <a:normAutofit/>
          </a:bodyPr>
          <a:lstStyle>
            <a:lvl1pPr marL="0" indent="0">
              <a:buFont typeface="Arial" panose="020B0604020202020204" pitchFamily="34" charset="0"/>
              <a:buNone/>
              <a:defRPr lang="en-US" sz="1200" i="1" baseline="0">
                <a:solidFill>
                  <a:schemeClr val="tx1">
                    <a:lumMod val="50000"/>
                    <a:lumOff val="50000"/>
                  </a:schemeClr>
                </a:solidFill>
              </a:defRPr>
            </a:lvl1pPr>
          </a:lstStyle>
          <a:p>
            <a:pPr marL="228600" lvl="0" indent="-228600" algn="ctr">
              <a:spcAft>
                <a:spcPts val="1800"/>
              </a:spcAft>
            </a:pPr>
            <a:endParaRPr lang="en-US"/>
          </a:p>
          <a:p>
            <a:pPr marL="228600" lvl="0" indent="-228600" algn="ctr">
              <a:spcAft>
                <a:spcPts val="1800"/>
              </a:spcAft>
            </a:pPr>
            <a:endParaRPr lang="en-US"/>
          </a:p>
          <a:p>
            <a:pPr marL="228600" lvl="0" indent="-228600" algn="ctr">
              <a:spcAft>
                <a:spcPts val="1800"/>
              </a:spcAft>
            </a:pPr>
            <a:endParaRPr lang="en-US"/>
          </a:p>
          <a:p>
            <a:pPr marL="228600" lvl="0" indent="-228600" algn="ctr">
              <a:spcAft>
                <a:spcPts val="1800"/>
              </a:spcAft>
            </a:pPr>
            <a:r>
              <a:rPr lang="en-US"/>
              <a:t>This is an image placeholder. Click the icon and choose an image from your computer.</a:t>
            </a:r>
          </a:p>
        </p:txBody>
      </p:sp>
      <p:sp>
        <p:nvSpPr>
          <p:cNvPr id="10" name="Title 1"/>
          <p:cNvSpPr>
            <a:spLocks noGrp="1"/>
          </p:cNvSpPr>
          <p:nvPr>
            <p:ph type="title"/>
          </p:nvPr>
        </p:nvSpPr>
        <p:spPr>
          <a:xfrm>
            <a:off x="838200" y="1980545"/>
            <a:ext cx="4772025" cy="1696105"/>
          </a:xfrm>
        </p:spPr>
        <p:txBody>
          <a:bodyPr vert="horz" wrap="square" lIns="0" tIns="45720" rIns="91440" bIns="182880" rtlCol="0" anchor="b">
            <a:spAutoFit/>
          </a:bodyPr>
          <a:lstStyle>
            <a:lvl1pPr>
              <a:defRPr lang="en-US" sz="4000" b="1" i="0" kern="1200" dirty="0">
                <a:solidFill>
                  <a:schemeClr val="tx1"/>
                </a:solidFill>
                <a:latin typeface="+mj-lt"/>
                <a:ea typeface="+mn-ea"/>
                <a:cs typeface="Arial" panose="020B0604020202020204" pitchFamily="34" charset="0"/>
              </a:defRPr>
            </a:lvl1pPr>
          </a:lstStyle>
          <a:p>
            <a:pPr marL="0" lvl="0" indent="0" algn="l" defTabSz="914400" rtl="0" eaLnBrk="1" latinLnBrk="0" hangingPunct="1">
              <a:lnSpc>
                <a:spcPct val="125000"/>
              </a:lnSpc>
              <a:spcBef>
                <a:spcPts val="700"/>
              </a:spcBef>
              <a:buFont typeface="Arial" panose="020B0604020202020204" pitchFamily="34" charset="0"/>
              <a:buNone/>
            </a:pPr>
            <a:r>
              <a:rPr lang="en-US"/>
              <a:t>Click to edit Master title style</a:t>
            </a:r>
          </a:p>
        </p:txBody>
      </p:sp>
      <p:sp>
        <p:nvSpPr>
          <p:cNvPr id="14" name="Footer Placeholder 4">
            <a:extLst>
              <a:ext uri="{FF2B5EF4-FFF2-40B4-BE49-F238E27FC236}">
                <a16:creationId xmlns:a16="http://schemas.microsoft.com/office/drawing/2014/main" id="{2A22C4E9-E485-4F34-A3BD-AFF5AD8EEA41}"/>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5" name="Date Placeholder 6">
            <a:extLst>
              <a:ext uri="{FF2B5EF4-FFF2-40B4-BE49-F238E27FC236}">
                <a16:creationId xmlns:a16="http://schemas.microsoft.com/office/drawing/2014/main" id="{B265B10E-0E18-4D6A-896D-00B014FE109F}"/>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0FF72F58-512F-2D4D-B370-CE58841B6445}" type="datetime1">
              <a:rPr lang="en-US" smtClean="0"/>
              <a:t>11/10/2022</a:t>
            </a:fld>
            <a:endParaRPr lang="en-US"/>
          </a:p>
        </p:txBody>
      </p:sp>
      <p:sp>
        <p:nvSpPr>
          <p:cNvPr id="7" name="Slide Number Placeholder 2">
            <a:extLst>
              <a:ext uri="{FF2B5EF4-FFF2-40B4-BE49-F238E27FC236}">
                <a16:creationId xmlns:a16="http://schemas.microsoft.com/office/drawing/2014/main" id="{C87DFA21-9299-4CA6-BB30-73EB8CB347D0}"/>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sp>
        <p:nvSpPr>
          <p:cNvPr id="4" name="Text Placeholder 3">
            <a:extLst>
              <a:ext uri="{FF2B5EF4-FFF2-40B4-BE49-F238E27FC236}">
                <a16:creationId xmlns:a16="http://schemas.microsoft.com/office/drawing/2014/main" id="{7B7462D0-89BE-4BDE-A86F-FE231E1F4456}"/>
              </a:ext>
            </a:extLst>
          </p:cNvPr>
          <p:cNvSpPr>
            <a:spLocks noGrp="1"/>
          </p:cNvSpPr>
          <p:nvPr>
            <p:ph type="body" sz="quarter" idx="15"/>
          </p:nvPr>
        </p:nvSpPr>
        <p:spPr>
          <a:xfrm>
            <a:off x="838200" y="3676650"/>
            <a:ext cx="4771354" cy="338554"/>
          </a:xfrm>
          <a:prstGeom prst="rect">
            <a:avLst/>
          </a:prstGeom>
        </p:spPr>
        <p:txBody>
          <a:bodyPr wrap="square">
            <a:spAutoFit/>
          </a:bodyPr>
          <a:lstStyle>
            <a:lvl1pPr marL="0" indent="0">
              <a:lnSpc>
                <a:spcPct val="100000"/>
              </a:lnSpc>
              <a:buNone/>
              <a:defRPr sz="1600"/>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Tree>
    <p:custDataLst>
      <p:tags r:id="rId1"/>
    </p:custDataLst>
    <p:extLst>
      <p:ext uri="{BB962C8B-B14F-4D97-AF65-F5344CB8AC3E}">
        <p14:creationId xmlns:p14="http://schemas.microsoft.com/office/powerpoint/2010/main" val="1440564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DC5B709-904D-7D4C-B5B0-7D295B82498F}"/>
              </a:ext>
            </a:extLst>
          </p:cNvPr>
          <p:cNvPicPr>
            <a:picLocks noChangeAspect="1"/>
          </p:cNvPicPr>
          <p:nvPr userDrawn="1"/>
        </p:nvPicPr>
        <p:blipFill>
          <a:blip r:embed="rId2"/>
          <a:srcRect/>
          <a:stretch/>
        </p:blipFill>
        <p:spPr>
          <a:xfrm>
            <a:off x="4404655" y="2969072"/>
            <a:ext cx="3382690" cy="919854"/>
          </a:xfrm>
          <a:prstGeom prst="rect">
            <a:avLst/>
          </a:prstGeom>
        </p:spPr>
      </p:pic>
    </p:spTree>
    <p:extLst>
      <p:ext uri="{BB962C8B-B14F-4D97-AF65-F5344CB8AC3E}">
        <p14:creationId xmlns:p14="http://schemas.microsoft.com/office/powerpoint/2010/main" val="3723061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 PEO">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DC5B709-904D-7D4C-B5B0-7D295B82498F}"/>
              </a:ext>
            </a:extLst>
          </p:cNvPr>
          <p:cNvPicPr>
            <a:picLocks noChangeAspect="1"/>
          </p:cNvPicPr>
          <p:nvPr userDrawn="1"/>
        </p:nvPicPr>
        <p:blipFill>
          <a:blip r:embed="rId2"/>
          <a:srcRect/>
          <a:stretch/>
        </p:blipFill>
        <p:spPr>
          <a:xfrm>
            <a:off x="4404655" y="2969072"/>
            <a:ext cx="3382690" cy="919854"/>
          </a:xfrm>
          <a:prstGeom prst="rect">
            <a:avLst/>
          </a:prstGeom>
        </p:spPr>
      </p:pic>
      <p:sp>
        <p:nvSpPr>
          <p:cNvPr id="2" name="Rectangle 1">
            <a:extLst>
              <a:ext uri="{FF2B5EF4-FFF2-40B4-BE49-F238E27FC236}">
                <a16:creationId xmlns:a16="http://schemas.microsoft.com/office/drawing/2014/main" id="{9F263D80-B610-B44A-B709-4E862E6B0BD3}"/>
              </a:ext>
            </a:extLst>
          </p:cNvPr>
          <p:cNvSpPr/>
          <p:nvPr userDrawn="1"/>
        </p:nvSpPr>
        <p:spPr>
          <a:xfrm>
            <a:off x="370114" y="6237073"/>
            <a:ext cx="11517086" cy="400110"/>
          </a:xfrm>
          <a:prstGeom prst="rect">
            <a:avLst/>
          </a:prstGeom>
        </p:spPr>
        <p:txBody>
          <a:bodyPr wrap="square">
            <a:spAutoFit/>
          </a:bodyPr>
          <a:lstStyle/>
          <a:p>
            <a:r>
              <a:rPr lang="en-US" sz="1000" b="0" i="0">
                <a:solidFill>
                  <a:srgbClr val="303744"/>
                </a:solidFill>
                <a:effectLst/>
                <a:latin typeface="Proxima Nova"/>
              </a:rPr>
              <a:t>Professional employer organization (PEO) services provided by Paychex Business Solutions, LLC (Florida employee leasing license GL7), Oasis Outsourcing, LLC (Florida employee leasing license GL42), and their affiliates, which are licensed or registered to provide PEO services where required by law.</a:t>
            </a:r>
            <a:endParaRPr lang="en-US" sz="1000"/>
          </a:p>
        </p:txBody>
      </p:sp>
    </p:spTree>
    <p:extLst>
      <p:ext uri="{BB962C8B-B14F-4D97-AF65-F5344CB8AC3E}">
        <p14:creationId xmlns:p14="http://schemas.microsoft.com/office/powerpoint/2010/main" val="26061968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 Insuranc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DC5B709-904D-7D4C-B5B0-7D295B82498F}"/>
              </a:ext>
            </a:extLst>
          </p:cNvPr>
          <p:cNvPicPr>
            <a:picLocks noChangeAspect="1"/>
          </p:cNvPicPr>
          <p:nvPr userDrawn="1"/>
        </p:nvPicPr>
        <p:blipFill>
          <a:blip r:embed="rId2"/>
          <a:srcRect/>
          <a:stretch/>
        </p:blipFill>
        <p:spPr>
          <a:xfrm>
            <a:off x="4404655" y="2969072"/>
            <a:ext cx="3382690" cy="919854"/>
          </a:xfrm>
          <a:prstGeom prst="rect">
            <a:avLst/>
          </a:prstGeom>
        </p:spPr>
      </p:pic>
      <p:sp>
        <p:nvSpPr>
          <p:cNvPr id="2" name="Rectangle 1">
            <a:extLst>
              <a:ext uri="{FF2B5EF4-FFF2-40B4-BE49-F238E27FC236}">
                <a16:creationId xmlns:a16="http://schemas.microsoft.com/office/drawing/2014/main" id="{9F263D80-B610-B44A-B709-4E862E6B0BD3}"/>
              </a:ext>
            </a:extLst>
          </p:cNvPr>
          <p:cNvSpPr/>
          <p:nvPr userDrawn="1"/>
        </p:nvSpPr>
        <p:spPr>
          <a:xfrm>
            <a:off x="370114" y="6263199"/>
            <a:ext cx="11517086" cy="246221"/>
          </a:xfrm>
          <a:prstGeom prst="rect">
            <a:avLst/>
          </a:prstGeom>
        </p:spPr>
        <p:txBody>
          <a:bodyPr wrap="square">
            <a:spAutoFit/>
          </a:bodyPr>
          <a:lstStyle/>
          <a:p>
            <a:pPr algn="ctr"/>
            <a:r>
              <a:rPr lang="en-US" sz="1000" b="0" i="0">
                <a:solidFill>
                  <a:srgbClr val="303744"/>
                </a:solidFill>
                <a:effectLst/>
                <a:latin typeface="Proxima Nova"/>
              </a:rPr>
              <a:t>Insurance sold and serviced by Paychex Insurance Agency, Inc., 150 Sawgrass Drive, Rochester, NY 14620. CA License 0C28207.</a:t>
            </a:r>
            <a:endParaRPr lang="en-US" sz="1000"/>
          </a:p>
        </p:txBody>
      </p:sp>
    </p:spTree>
    <p:extLst>
      <p:ext uri="{BB962C8B-B14F-4D97-AF65-F5344CB8AC3E}">
        <p14:creationId xmlns:p14="http://schemas.microsoft.com/office/powerpoint/2010/main" val="22360169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A8A7-DDDE-4BB6-ADEC-C0AA93502B06}"/>
              </a:ext>
            </a:extLst>
          </p:cNvPr>
          <p:cNvSpPr>
            <a:spLocks noGrp="1"/>
          </p:cNvSpPr>
          <p:nvPr>
            <p:ph type="title"/>
          </p:nvPr>
        </p:nvSpPr>
        <p:spPr>
          <a:xfrm>
            <a:off x="635000" y="542926"/>
            <a:ext cx="10439400" cy="523875"/>
          </a:xfrm>
        </p:spPr>
        <p:txBody>
          <a:bodyPr>
            <a:noAutofit/>
          </a:bodyPr>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635000" y="1551718"/>
            <a:ext cx="10439400" cy="4351338"/>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6E5A6C66-BE11-EA47-ABC6-E27775C733B3}"/>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A1A1F54C-1B40-8E43-B12C-768391261E8F}"/>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4" name="Slide Number Placeholder 8">
            <a:extLst>
              <a:ext uri="{FF2B5EF4-FFF2-40B4-BE49-F238E27FC236}">
                <a16:creationId xmlns:a16="http://schemas.microsoft.com/office/drawing/2014/main" id="{6D2CE38C-3EEC-43F1-88FD-A60578D23B52}"/>
              </a:ext>
            </a:extLst>
          </p:cNvPr>
          <p:cNvSpPr>
            <a:spLocks noGrp="1"/>
          </p:cNvSpPr>
          <p:nvPr>
            <p:ph type="sldNum" sz="quarter" idx="11"/>
          </p:nvPr>
        </p:nvSpPr>
        <p:spPr>
          <a:xfrm>
            <a:off x="11506200" y="6406382"/>
            <a:ext cx="557241" cy="365125"/>
          </a:xfrm>
        </p:spPr>
        <p:txBody>
          <a:bodyPr anchor="t"/>
          <a:lstStyle/>
          <a:p>
            <a:fld id="{A63751FB-70F4-4349-B626-47FCA4C3E223}" type="slidenum">
              <a:rPr lang="en-US" smtClean="0"/>
              <a:pPr/>
              <a:t>‹#›</a:t>
            </a:fld>
            <a:endParaRPr lang="en-US"/>
          </a:p>
        </p:txBody>
      </p:sp>
      <p:sp>
        <p:nvSpPr>
          <p:cNvPr id="15" name="Footer Placeholder 4">
            <a:extLst>
              <a:ext uri="{FF2B5EF4-FFF2-40B4-BE49-F238E27FC236}">
                <a16:creationId xmlns:a16="http://schemas.microsoft.com/office/drawing/2014/main" id="{4BDE3F43-A801-480D-B8F6-A5D6B6764593}"/>
              </a:ext>
            </a:extLst>
          </p:cNvPr>
          <p:cNvSpPr>
            <a:spLocks noGrp="1"/>
          </p:cNvSpPr>
          <p:nvPr>
            <p:ph type="ftr" sz="quarter" idx="3"/>
          </p:nvPr>
        </p:nvSpPr>
        <p:spPr>
          <a:xfrm>
            <a:off x="8874580" y="6406381"/>
            <a:ext cx="2479220" cy="365125"/>
          </a:xfrm>
          <a:prstGeom prst="rect">
            <a:avLst/>
          </a:prstGeom>
        </p:spPr>
        <p:txBody>
          <a:bodyPr anchor="t"/>
          <a:lstStyle>
            <a:lvl1pPr algn="r">
              <a:defRPr sz="800" b="0" i="1">
                <a:solidFill>
                  <a:schemeClr val="tx1">
                    <a:lumMod val="50000"/>
                    <a:lumOff val="50000"/>
                  </a:schemeClr>
                </a:solidFill>
                <a:latin typeface="+mn-lt"/>
              </a:defRPr>
            </a:lvl1pPr>
          </a:lstStyle>
          <a:p>
            <a:r>
              <a:rPr lang="en-US"/>
              <a:t>Copyright 2019, Paychex, Inc. All rights reserved.</a:t>
            </a:r>
          </a:p>
          <a:p>
            <a:r>
              <a:rPr lang="en-US"/>
              <a:t>Confidential and proprietary – for internal use only.</a:t>
            </a:r>
          </a:p>
        </p:txBody>
      </p:sp>
      <p:sp>
        <p:nvSpPr>
          <p:cNvPr id="11" name="Date Placeholder 6"/>
          <p:cNvSpPr>
            <a:spLocks noGrp="1"/>
          </p:cNvSpPr>
          <p:nvPr>
            <p:ph type="dt" sz="half" idx="2"/>
          </p:nvPr>
        </p:nvSpPr>
        <p:spPr>
          <a:xfrm>
            <a:off x="7883982" y="6406380"/>
            <a:ext cx="838200" cy="375420"/>
          </a:xfrm>
          <a:prstGeom prst="rect">
            <a:avLst/>
          </a:prstGeom>
        </p:spPr>
        <p:txBody>
          <a:bodyPr vert="horz" lIns="91440" tIns="45720" rIns="91440" bIns="45720" rtlCol="0" anchor="t"/>
          <a:lstStyle>
            <a:lvl1pPr algn="r">
              <a:defRPr sz="800">
                <a:solidFill>
                  <a:schemeClr val="tx1">
                    <a:tint val="75000"/>
                  </a:schemeClr>
                </a:solidFill>
              </a:defRPr>
            </a:lvl1pPr>
          </a:lstStyle>
          <a:p>
            <a:fld id="{F33C3F55-5C1E-4038-80EB-FAF0001D5317}" type="datetimeFigureOut">
              <a:rPr lang="en-US" smtClean="0"/>
              <a:pPr/>
              <a:t>11/10/2022</a:t>
            </a:fld>
            <a:endParaRPr lang="en-US"/>
          </a:p>
        </p:txBody>
      </p:sp>
    </p:spTree>
    <p:extLst>
      <p:ext uri="{BB962C8B-B14F-4D97-AF65-F5344CB8AC3E}">
        <p14:creationId xmlns:p14="http://schemas.microsoft.com/office/powerpoint/2010/main" val="2361774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wo 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A8A7-DDDE-4BB6-ADEC-C0AA93502B06}"/>
              </a:ext>
            </a:extLst>
          </p:cNvPr>
          <p:cNvSpPr>
            <a:spLocks noGrp="1"/>
          </p:cNvSpPr>
          <p:nvPr>
            <p:ph type="title"/>
          </p:nvPr>
        </p:nvSpPr>
        <p:spPr>
          <a:xfrm>
            <a:off x="635000" y="542926"/>
            <a:ext cx="10439400" cy="523875"/>
          </a:xfrm>
        </p:spPr>
        <p:txBody>
          <a:bodyPr>
            <a:noAutofit/>
          </a:bodyPr>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635001" y="1551718"/>
            <a:ext cx="5099050" cy="4351338"/>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74FA414-1AC1-43C8-9398-16AA982C6F92}"/>
              </a:ext>
            </a:extLst>
          </p:cNvPr>
          <p:cNvSpPr>
            <a:spLocks noGrp="1"/>
          </p:cNvSpPr>
          <p:nvPr>
            <p:ph idx="12"/>
          </p:nvPr>
        </p:nvSpPr>
        <p:spPr>
          <a:xfrm>
            <a:off x="5975350" y="1551718"/>
            <a:ext cx="5099050" cy="4351338"/>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59AB06CF-E622-104A-8208-49E9805CC86D}"/>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9A8C5D14-80A3-5B47-A871-F3012176C569}"/>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6" name="Slide Number Placeholder 8">
            <a:extLst>
              <a:ext uri="{FF2B5EF4-FFF2-40B4-BE49-F238E27FC236}">
                <a16:creationId xmlns:a16="http://schemas.microsoft.com/office/drawing/2014/main" id="{2037959E-09C7-4FB5-8D5E-0BB4CF82B0AD}"/>
              </a:ext>
            </a:extLst>
          </p:cNvPr>
          <p:cNvSpPr>
            <a:spLocks noGrp="1"/>
          </p:cNvSpPr>
          <p:nvPr>
            <p:ph type="sldNum" sz="quarter" idx="11"/>
          </p:nvPr>
        </p:nvSpPr>
        <p:spPr>
          <a:xfrm>
            <a:off x="11506200" y="6406382"/>
            <a:ext cx="557241" cy="365125"/>
          </a:xfrm>
        </p:spPr>
        <p:txBody>
          <a:bodyPr/>
          <a:lstStyle/>
          <a:p>
            <a:fld id="{A63751FB-70F4-4349-B626-47FCA4C3E223}" type="slidenum">
              <a:rPr lang="en-US" smtClean="0"/>
              <a:pPr/>
              <a:t>‹#›</a:t>
            </a:fld>
            <a:endParaRPr lang="en-US"/>
          </a:p>
        </p:txBody>
      </p:sp>
      <p:sp>
        <p:nvSpPr>
          <p:cNvPr id="17" name="Footer Placeholder 4">
            <a:extLst>
              <a:ext uri="{FF2B5EF4-FFF2-40B4-BE49-F238E27FC236}">
                <a16:creationId xmlns:a16="http://schemas.microsoft.com/office/drawing/2014/main" id="{9C0C3B87-C601-430C-AF0C-D7317A205776}"/>
              </a:ext>
            </a:extLst>
          </p:cNvPr>
          <p:cNvSpPr>
            <a:spLocks noGrp="1"/>
          </p:cNvSpPr>
          <p:nvPr>
            <p:ph type="ftr" sz="quarter" idx="3"/>
          </p:nvPr>
        </p:nvSpPr>
        <p:spPr>
          <a:xfrm>
            <a:off x="8874579" y="6406381"/>
            <a:ext cx="2479220" cy="365125"/>
          </a:xfrm>
          <a:prstGeom prst="rect">
            <a:avLst/>
          </a:prstGeom>
        </p:spPr>
        <p:txBody>
          <a:bodyPr anchor="t"/>
          <a:lstStyle>
            <a:lvl1pPr>
              <a:defRPr lang="en-US" smtClean="0"/>
            </a:lvl1pPr>
          </a:lstStyle>
          <a:p>
            <a:r>
              <a:rPr lang="en-US"/>
              <a:t>Copyright 2019, Paychex, Inc. All rights reserved.</a:t>
            </a:r>
          </a:p>
          <a:p>
            <a:r>
              <a:rPr lang="en-US"/>
              <a:t>Confidential and proprietary – for internal use only.</a:t>
            </a:r>
          </a:p>
        </p:txBody>
      </p:sp>
      <p:sp>
        <p:nvSpPr>
          <p:cNvPr id="12" name="Date Placeholder 6"/>
          <p:cNvSpPr>
            <a:spLocks noGrp="1"/>
          </p:cNvSpPr>
          <p:nvPr>
            <p:ph type="dt" sz="half" idx="2"/>
          </p:nvPr>
        </p:nvSpPr>
        <p:spPr>
          <a:xfrm>
            <a:off x="7883982" y="6406380"/>
            <a:ext cx="838200" cy="375420"/>
          </a:xfrm>
          <a:prstGeom prst="rect">
            <a:avLst/>
          </a:prstGeom>
        </p:spPr>
        <p:txBody>
          <a:bodyPr vert="horz" lIns="91440" tIns="45720" rIns="91440" bIns="45720" rtlCol="0" anchor="t"/>
          <a:lstStyle>
            <a:lvl1pPr algn="r">
              <a:defRPr sz="800" i="1">
                <a:solidFill>
                  <a:schemeClr val="tx1">
                    <a:tint val="75000"/>
                  </a:schemeClr>
                </a:solidFill>
              </a:defRPr>
            </a:lvl1pPr>
          </a:lstStyle>
          <a:p>
            <a:fld id="{F33C3F55-5C1E-4038-80EB-FAF0001D5317}" type="datetimeFigureOut">
              <a:rPr lang="en-US" smtClean="0"/>
              <a:pPr/>
              <a:t>11/10/2022</a:t>
            </a:fld>
            <a:endParaRPr lang="en-US"/>
          </a:p>
        </p:txBody>
      </p:sp>
    </p:spTree>
    <p:extLst>
      <p:ext uri="{BB962C8B-B14F-4D97-AF65-F5344CB8AC3E}">
        <p14:creationId xmlns:p14="http://schemas.microsoft.com/office/powerpoint/2010/main" val="4090162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Column Text and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A8A7-DDDE-4BB6-ADEC-C0AA93502B06}"/>
              </a:ext>
            </a:extLst>
          </p:cNvPr>
          <p:cNvSpPr>
            <a:spLocks noGrp="1"/>
          </p:cNvSpPr>
          <p:nvPr>
            <p:ph type="title"/>
          </p:nvPr>
        </p:nvSpPr>
        <p:spPr>
          <a:xfrm>
            <a:off x="635000" y="542926"/>
            <a:ext cx="10439400" cy="523875"/>
          </a:xfrm>
        </p:spPr>
        <p:txBody>
          <a:bodyPr>
            <a:noAutofit/>
          </a:bodyPr>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635000" y="1551718"/>
            <a:ext cx="4508500" cy="4351338"/>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35E8962D-EE88-4CCD-A92F-001D9B8681E1}"/>
              </a:ext>
            </a:extLst>
          </p:cNvPr>
          <p:cNvSpPr>
            <a:spLocks noGrp="1"/>
          </p:cNvSpPr>
          <p:nvPr>
            <p:ph type="pic" sz="quarter" idx="12" hasCustomPrompt="1"/>
          </p:nvPr>
        </p:nvSpPr>
        <p:spPr>
          <a:xfrm>
            <a:off x="6096001" y="1550988"/>
            <a:ext cx="4983191" cy="4351337"/>
          </a:xfrm>
          <a:pattFill prst="pct5">
            <a:fgClr>
              <a:schemeClr val="bg2"/>
            </a:fgClr>
            <a:bgClr>
              <a:schemeClr val="bg1"/>
            </a:bgClr>
          </a:pattFill>
        </p:spPr>
        <p:txBody>
          <a:bodyPr vert="horz" lIns="457200" tIns="1188720" rIns="457200" bIns="45720" rtlCol="0" anchor="t">
            <a:normAutofit/>
          </a:bodyPr>
          <a:lstStyle>
            <a:lvl1pPr marL="0" indent="0" algn="ctr">
              <a:spcAft>
                <a:spcPts val="1800"/>
              </a:spcAft>
              <a:buFont typeface="Arial" panose="020B0604020202020204" pitchFamily="34" charset="0"/>
              <a:buNone/>
              <a:defRPr lang="en-US" sz="1200" i="1" baseline="0">
                <a:solidFill>
                  <a:schemeClr val="tx1">
                    <a:lumMod val="50000"/>
                    <a:lumOff val="50000"/>
                  </a:schemeClr>
                </a:solidFill>
              </a:defRPr>
            </a:lvl1pPr>
          </a:lstStyle>
          <a:p>
            <a:pPr marL="228564" lvl="0" indent="-228564" algn="ctr">
              <a:spcAft>
                <a:spcPts val="1800"/>
              </a:spcAft>
            </a:pPr>
            <a:r>
              <a:rPr lang="en-US"/>
              <a:t>This is an image placeholder. Click the icon and choose an image from your computer.</a:t>
            </a:r>
          </a:p>
        </p:txBody>
      </p:sp>
      <p:cxnSp>
        <p:nvCxnSpPr>
          <p:cNvPr id="9" name="Straight Connector 8">
            <a:extLst>
              <a:ext uri="{FF2B5EF4-FFF2-40B4-BE49-F238E27FC236}">
                <a16:creationId xmlns:a16="http://schemas.microsoft.com/office/drawing/2014/main" id="{274E1781-751C-4C46-87D6-72F80F1C7312}"/>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F799BB4-2A47-ED45-B4EF-4D4F3B03D659}"/>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5" name="Slide Number Placeholder 8">
            <a:extLst>
              <a:ext uri="{FF2B5EF4-FFF2-40B4-BE49-F238E27FC236}">
                <a16:creationId xmlns:a16="http://schemas.microsoft.com/office/drawing/2014/main" id="{83691622-3F88-494C-8913-EF86F01917AD}"/>
              </a:ext>
            </a:extLst>
          </p:cNvPr>
          <p:cNvSpPr>
            <a:spLocks noGrp="1"/>
          </p:cNvSpPr>
          <p:nvPr>
            <p:ph type="sldNum" sz="quarter" idx="11"/>
          </p:nvPr>
        </p:nvSpPr>
        <p:spPr>
          <a:xfrm>
            <a:off x="11506200" y="6406382"/>
            <a:ext cx="557241" cy="365125"/>
          </a:xfrm>
        </p:spPr>
        <p:txBody>
          <a:bodyPr/>
          <a:lstStyle/>
          <a:p>
            <a:fld id="{A63751FB-70F4-4349-B626-47FCA4C3E223}" type="slidenum">
              <a:rPr lang="en-US" smtClean="0"/>
              <a:pPr/>
              <a:t>‹#›</a:t>
            </a:fld>
            <a:endParaRPr lang="en-US"/>
          </a:p>
        </p:txBody>
      </p:sp>
      <p:sp>
        <p:nvSpPr>
          <p:cNvPr id="16" name="Footer Placeholder 4">
            <a:extLst>
              <a:ext uri="{FF2B5EF4-FFF2-40B4-BE49-F238E27FC236}">
                <a16:creationId xmlns:a16="http://schemas.microsoft.com/office/drawing/2014/main" id="{5F569B6B-981C-4EB2-9C33-430F3080F366}"/>
              </a:ext>
            </a:extLst>
          </p:cNvPr>
          <p:cNvSpPr>
            <a:spLocks noGrp="1"/>
          </p:cNvSpPr>
          <p:nvPr>
            <p:ph type="ftr" sz="quarter" idx="3"/>
          </p:nvPr>
        </p:nvSpPr>
        <p:spPr>
          <a:xfrm>
            <a:off x="8874579" y="6406381"/>
            <a:ext cx="2479220" cy="365125"/>
          </a:xfrm>
          <a:prstGeom prst="rect">
            <a:avLst/>
          </a:prstGeom>
        </p:spPr>
        <p:txBody>
          <a:bodyPr anchor="t"/>
          <a:lstStyle>
            <a:lvl1pPr>
              <a:defRPr lang="en-US" smtClean="0"/>
            </a:lvl1pPr>
          </a:lstStyle>
          <a:p>
            <a:r>
              <a:rPr lang="en-US"/>
              <a:t>Copyright 2019, Paychex, Inc. All rights reserved.</a:t>
            </a:r>
          </a:p>
          <a:p>
            <a:r>
              <a:rPr lang="en-US"/>
              <a:t>Confidential and proprietary – for internal use only.</a:t>
            </a:r>
          </a:p>
        </p:txBody>
      </p:sp>
      <p:sp>
        <p:nvSpPr>
          <p:cNvPr id="11" name="Date Placeholder 6"/>
          <p:cNvSpPr>
            <a:spLocks noGrp="1"/>
          </p:cNvSpPr>
          <p:nvPr>
            <p:ph type="dt" sz="half" idx="2"/>
          </p:nvPr>
        </p:nvSpPr>
        <p:spPr>
          <a:xfrm>
            <a:off x="7883982" y="6406380"/>
            <a:ext cx="838200" cy="375420"/>
          </a:xfrm>
          <a:prstGeom prst="rect">
            <a:avLst/>
          </a:prstGeom>
        </p:spPr>
        <p:txBody>
          <a:bodyPr vert="horz" lIns="91440" tIns="45720" rIns="91440" bIns="45720" rtlCol="0" anchor="t"/>
          <a:lstStyle>
            <a:lvl1pPr algn="r">
              <a:defRPr sz="800" i="1">
                <a:solidFill>
                  <a:schemeClr val="tx1">
                    <a:tint val="75000"/>
                  </a:schemeClr>
                </a:solidFill>
              </a:defRPr>
            </a:lvl1pPr>
          </a:lstStyle>
          <a:p>
            <a:fld id="{F33C3F55-5C1E-4038-80EB-FAF0001D5317}" type="datetimeFigureOut">
              <a:rPr lang="en-US" smtClean="0"/>
              <a:pPr/>
              <a:t>11/10/2022</a:t>
            </a:fld>
            <a:endParaRPr lang="en-US"/>
          </a:p>
        </p:txBody>
      </p:sp>
    </p:spTree>
    <p:extLst>
      <p:ext uri="{BB962C8B-B14F-4D97-AF65-F5344CB8AC3E}">
        <p14:creationId xmlns:p14="http://schemas.microsoft.com/office/powerpoint/2010/main" val="1413497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olumn Text and Imag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A8A7-DDDE-4BB6-ADEC-C0AA93502B06}"/>
              </a:ext>
            </a:extLst>
          </p:cNvPr>
          <p:cNvSpPr>
            <a:spLocks noGrp="1"/>
          </p:cNvSpPr>
          <p:nvPr>
            <p:ph type="title"/>
          </p:nvPr>
        </p:nvSpPr>
        <p:spPr>
          <a:xfrm>
            <a:off x="635000" y="542926"/>
            <a:ext cx="10439400" cy="523875"/>
          </a:xfrm>
        </p:spPr>
        <p:txBody>
          <a:bodyPr>
            <a:normAutofit/>
          </a:bodyPr>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6565900" y="1551718"/>
            <a:ext cx="4508500" cy="4351338"/>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35E8962D-EE88-4CCD-A92F-001D9B8681E1}"/>
              </a:ext>
            </a:extLst>
          </p:cNvPr>
          <p:cNvSpPr>
            <a:spLocks noGrp="1"/>
          </p:cNvSpPr>
          <p:nvPr>
            <p:ph type="pic" sz="quarter" idx="12" hasCustomPrompt="1"/>
          </p:nvPr>
        </p:nvSpPr>
        <p:spPr>
          <a:xfrm>
            <a:off x="635001" y="1550988"/>
            <a:ext cx="4983191" cy="4351337"/>
          </a:xfrm>
          <a:pattFill prst="pct5">
            <a:fgClr>
              <a:schemeClr val="bg2"/>
            </a:fgClr>
            <a:bgClr>
              <a:schemeClr val="bg1"/>
            </a:bgClr>
          </a:pattFill>
        </p:spPr>
        <p:txBody>
          <a:bodyPr vert="horz" lIns="457200" tIns="1188720" rIns="457200" bIns="45720" rtlCol="0" anchor="t">
            <a:normAutofit/>
          </a:bodyPr>
          <a:lstStyle>
            <a:lvl1pPr marL="0" indent="0">
              <a:buNone/>
              <a:defRPr lang="en-US" sz="1200" i="1" baseline="0" dirty="0">
                <a:solidFill>
                  <a:schemeClr val="tx1">
                    <a:lumMod val="50000"/>
                    <a:lumOff val="50000"/>
                  </a:schemeClr>
                </a:solidFill>
              </a:defRPr>
            </a:lvl1pPr>
          </a:lstStyle>
          <a:p>
            <a:pPr marL="228564" lvl="0" indent="-228564" algn="ctr">
              <a:spcAft>
                <a:spcPts val="1800"/>
              </a:spcAft>
            </a:pPr>
            <a:r>
              <a:rPr lang="en-US"/>
              <a:t>This is an image placeholder. Click the icon and choose an image from your computer.</a:t>
            </a:r>
          </a:p>
        </p:txBody>
      </p:sp>
      <p:cxnSp>
        <p:nvCxnSpPr>
          <p:cNvPr id="9" name="Straight Connector 8">
            <a:extLst>
              <a:ext uri="{FF2B5EF4-FFF2-40B4-BE49-F238E27FC236}">
                <a16:creationId xmlns:a16="http://schemas.microsoft.com/office/drawing/2014/main" id="{879395F6-BDC5-BE4C-8894-72A20D3DF056}"/>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C11570FF-0978-1948-8651-650F90B93B25}"/>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5" name="Slide Number Placeholder 8">
            <a:extLst>
              <a:ext uri="{FF2B5EF4-FFF2-40B4-BE49-F238E27FC236}">
                <a16:creationId xmlns:a16="http://schemas.microsoft.com/office/drawing/2014/main" id="{AD3A8A78-A584-4AF4-94AE-8EB66C25052E}"/>
              </a:ext>
            </a:extLst>
          </p:cNvPr>
          <p:cNvSpPr>
            <a:spLocks noGrp="1"/>
          </p:cNvSpPr>
          <p:nvPr>
            <p:ph type="sldNum" sz="quarter" idx="11"/>
          </p:nvPr>
        </p:nvSpPr>
        <p:spPr>
          <a:xfrm>
            <a:off x="11506200" y="6406382"/>
            <a:ext cx="557241" cy="365125"/>
          </a:xfrm>
        </p:spPr>
        <p:txBody>
          <a:bodyPr/>
          <a:lstStyle/>
          <a:p>
            <a:fld id="{A63751FB-70F4-4349-B626-47FCA4C3E223}" type="slidenum">
              <a:rPr lang="en-US" smtClean="0"/>
              <a:pPr/>
              <a:t>‹#›</a:t>
            </a:fld>
            <a:endParaRPr lang="en-US"/>
          </a:p>
        </p:txBody>
      </p:sp>
      <p:sp>
        <p:nvSpPr>
          <p:cNvPr id="16" name="Footer Placeholder 4">
            <a:extLst>
              <a:ext uri="{FF2B5EF4-FFF2-40B4-BE49-F238E27FC236}">
                <a16:creationId xmlns:a16="http://schemas.microsoft.com/office/drawing/2014/main" id="{B3B62C97-9890-43C2-AE61-E88799C04950}"/>
              </a:ext>
            </a:extLst>
          </p:cNvPr>
          <p:cNvSpPr>
            <a:spLocks noGrp="1"/>
          </p:cNvSpPr>
          <p:nvPr>
            <p:ph type="ftr" sz="quarter" idx="3"/>
          </p:nvPr>
        </p:nvSpPr>
        <p:spPr>
          <a:xfrm>
            <a:off x="8874579" y="6406381"/>
            <a:ext cx="2479220" cy="365125"/>
          </a:xfrm>
          <a:prstGeom prst="rect">
            <a:avLst/>
          </a:prstGeom>
        </p:spPr>
        <p:txBody>
          <a:bodyPr anchor="t"/>
          <a:lstStyle>
            <a:lvl1pPr>
              <a:defRPr lang="en-US" smtClean="0"/>
            </a:lvl1pPr>
          </a:lstStyle>
          <a:p>
            <a:r>
              <a:rPr lang="en-US"/>
              <a:t>Copyright 2019, Paychex, Inc. All rights reserved.</a:t>
            </a:r>
          </a:p>
          <a:p>
            <a:r>
              <a:rPr lang="en-US"/>
              <a:t>Confidential and proprietary – for internal use only.</a:t>
            </a:r>
          </a:p>
        </p:txBody>
      </p:sp>
      <p:sp>
        <p:nvSpPr>
          <p:cNvPr id="11" name="Date Placeholder 6"/>
          <p:cNvSpPr>
            <a:spLocks noGrp="1"/>
          </p:cNvSpPr>
          <p:nvPr>
            <p:ph type="dt" sz="half" idx="2"/>
          </p:nvPr>
        </p:nvSpPr>
        <p:spPr>
          <a:xfrm>
            <a:off x="7883982" y="6406380"/>
            <a:ext cx="838200" cy="375420"/>
          </a:xfrm>
          <a:prstGeom prst="rect">
            <a:avLst/>
          </a:prstGeom>
        </p:spPr>
        <p:txBody>
          <a:bodyPr vert="horz" lIns="91440" tIns="45720" rIns="91440" bIns="45720" rtlCol="0" anchor="t"/>
          <a:lstStyle>
            <a:lvl1pPr algn="r">
              <a:defRPr sz="800" i="1">
                <a:solidFill>
                  <a:schemeClr val="tx1">
                    <a:tint val="75000"/>
                  </a:schemeClr>
                </a:solidFill>
              </a:defRPr>
            </a:lvl1pPr>
          </a:lstStyle>
          <a:p>
            <a:fld id="{F33C3F55-5C1E-4038-80EB-FAF0001D5317}" type="datetimeFigureOut">
              <a:rPr lang="en-US" smtClean="0"/>
              <a:pPr/>
              <a:t>11/10/2022</a:t>
            </a:fld>
            <a:endParaRPr lang="en-US"/>
          </a:p>
        </p:txBody>
      </p:sp>
    </p:spTree>
    <p:extLst>
      <p:ext uri="{BB962C8B-B14F-4D97-AF65-F5344CB8AC3E}">
        <p14:creationId xmlns:p14="http://schemas.microsoft.com/office/powerpoint/2010/main" val="2881547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wo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A8A7-DDDE-4BB6-ADEC-C0AA93502B06}"/>
              </a:ext>
            </a:extLst>
          </p:cNvPr>
          <p:cNvSpPr>
            <a:spLocks noGrp="1"/>
          </p:cNvSpPr>
          <p:nvPr>
            <p:ph type="title"/>
          </p:nvPr>
        </p:nvSpPr>
        <p:spPr>
          <a:xfrm>
            <a:off x="635000" y="542926"/>
            <a:ext cx="10439400" cy="523875"/>
          </a:xfrm>
        </p:spPr>
        <p:txBody>
          <a:bodyPr>
            <a:noAutofit/>
          </a:bodyPr>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635001" y="2219325"/>
            <a:ext cx="5099050" cy="3626581"/>
          </a:xfrm>
        </p:spPr>
        <p:txBody>
          <a:bodyPr>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74FA414-1AC1-43C8-9398-16AA982C6F92}"/>
              </a:ext>
            </a:extLst>
          </p:cNvPr>
          <p:cNvSpPr>
            <a:spLocks noGrp="1"/>
          </p:cNvSpPr>
          <p:nvPr>
            <p:ph idx="12"/>
          </p:nvPr>
        </p:nvSpPr>
        <p:spPr>
          <a:xfrm>
            <a:off x="5975350" y="2219325"/>
            <a:ext cx="5099050" cy="3626581"/>
          </a:xfrm>
        </p:spPr>
        <p:txBody>
          <a:bodyPr>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CB12A599-63AC-2844-9033-15F7CA356DC3}"/>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2C1FF15-EAFC-F74A-88A5-AA108718ED96}"/>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9" name="Slide Number Placeholder 8">
            <a:extLst>
              <a:ext uri="{FF2B5EF4-FFF2-40B4-BE49-F238E27FC236}">
                <a16:creationId xmlns:a16="http://schemas.microsoft.com/office/drawing/2014/main" id="{221267B2-14F5-47DB-8790-1257044FAD98}"/>
              </a:ext>
            </a:extLst>
          </p:cNvPr>
          <p:cNvSpPr>
            <a:spLocks noGrp="1"/>
          </p:cNvSpPr>
          <p:nvPr>
            <p:ph type="sldNum" sz="quarter" idx="11"/>
          </p:nvPr>
        </p:nvSpPr>
        <p:spPr>
          <a:xfrm>
            <a:off x="11506200" y="6406382"/>
            <a:ext cx="557241" cy="365125"/>
          </a:xfrm>
        </p:spPr>
        <p:txBody>
          <a:bodyPr/>
          <a:lstStyle/>
          <a:p>
            <a:fld id="{A63751FB-70F4-4349-B626-47FCA4C3E223}" type="slidenum">
              <a:rPr lang="en-US" smtClean="0"/>
              <a:pPr/>
              <a:t>‹#›</a:t>
            </a:fld>
            <a:endParaRPr lang="en-US"/>
          </a:p>
        </p:txBody>
      </p:sp>
      <p:sp>
        <p:nvSpPr>
          <p:cNvPr id="20" name="Footer Placeholder 4">
            <a:extLst>
              <a:ext uri="{FF2B5EF4-FFF2-40B4-BE49-F238E27FC236}">
                <a16:creationId xmlns:a16="http://schemas.microsoft.com/office/drawing/2014/main" id="{CA70C751-C6A4-4D5E-927F-1510BC1A9239}"/>
              </a:ext>
            </a:extLst>
          </p:cNvPr>
          <p:cNvSpPr>
            <a:spLocks noGrp="1"/>
          </p:cNvSpPr>
          <p:nvPr>
            <p:ph type="ftr" sz="quarter" idx="3"/>
          </p:nvPr>
        </p:nvSpPr>
        <p:spPr>
          <a:xfrm>
            <a:off x="8874579" y="6406381"/>
            <a:ext cx="2479220" cy="365125"/>
          </a:xfrm>
          <a:prstGeom prst="rect">
            <a:avLst/>
          </a:prstGeom>
        </p:spPr>
        <p:txBody>
          <a:bodyPr anchor="t"/>
          <a:lstStyle>
            <a:lvl1pPr>
              <a:defRPr lang="en-US" smtClean="0"/>
            </a:lvl1pPr>
          </a:lstStyle>
          <a:p>
            <a:r>
              <a:rPr lang="en-US"/>
              <a:t>Copyright 2019, Paychex, Inc. All rights reserved.</a:t>
            </a:r>
          </a:p>
          <a:p>
            <a:r>
              <a:rPr lang="en-US"/>
              <a:t>Confidential and proprietary – for internal use only.</a:t>
            </a:r>
          </a:p>
        </p:txBody>
      </p:sp>
      <p:sp>
        <p:nvSpPr>
          <p:cNvPr id="15" name="Text Placeholder 4"/>
          <p:cNvSpPr>
            <a:spLocks noGrp="1"/>
          </p:cNvSpPr>
          <p:nvPr>
            <p:ph type="body" sz="quarter" idx="15"/>
          </p:nvPr>
        </p:nvSpPr>
        <p:spPr>
          <a:xfrm>
            <a:off x="635001" y="1558154"/>
            <a:ext cx="5099050" cy="523875"/>
          </a:xfrm>
        </p:spPr>
        <p:txBody>
          <a:bodyPr vert="horz" lIns="91440" tIns="45720" rIns="91440" bIns="45720" rtlCol="0">
            <a:noAutofit/>
          </a:bodyPr>
          <a:lstStyle>
            <a:lvl1pPr marL="0" indent="0">
              <a:buNone/>
              <a:defRPr lang="en-US" dirty="0" smtClean="0">
                <a:latin typeface="+mj-lt"/>
              </a:defRPr>
            </a:lvl1pPr>
          </a:lstStyle>
          <a:p>
            <a:pPr marL="228564" lvl="0" indent="-228564"/>
            <a:r>
              <a:rPr lang="en-US"/>
              <a:t>Click to edit Master text styles</a:t>
            </a:r>
          </a:p>
        </p:txBody>
      </p:sp>
      <p:sp>
        <p:nvSpPr>
          <p:cNvPr id="16" name="Text Placeholder 4"/>
          <p:cNvSpPr>
            <a:spLocks noGrp="1"/>
          </p:cNvSpPr>
          <p:nvPr>
            <p:ph type="body" sz="quarter" idx="16"/>
          </p:nvPr>
        </p:nvSpPr>
        <p:spPr>
          <a:xfrm>
            <a:off x="5975350" y="1558154"/>
            <a:ext cx="5099050" cy="523875"/>
          </a:xfrm>
        </p:spPr>
        <p:txBody>
          <a:bodyPr vert="horz" lIns="91440" tIns="45720" rIns="91440" bIns="45720" rtlCol="0">
            <a:noAutofit/>
          </a:bodyPr>
          <a:lstStyle>
            <a:lvl1pPr marL="0" indent="0">
              <a:buNone/>
              <a:defRPr lang="en-US" dirty="0" smtClean="0">
                <a:latin typeface="+mj-lt"/>
              </a:defRPr>
            </a:lvl1pPr>
          </a:lstStyle>
          <a:p>
            <a:pPr marL="228564" lvl="0" indent="-228564"/>
            <a:r>
              <a:rPr lang="en-US"/>
              <a:t>Click to edit Master text styles</a:t>
            </a:r>
          </a:p>
        </p:txBody>
      </p:sp>
      <p:sp>
        <p:nvSpPr>
          <p:cNvPr id="21" name="Date Placeholder 6"/>
          <p:cNvSpPr>
            <a:spLocks noGrp="1"/>
          </p:cNvSpPr>
          <p:nvPr>
            <p:ph type="dt" sz="half" idx="2"/>
          </p:nvPr>
        </p:nvSpPr>
        <p:spPr>
          <a:xfrm>
            <a:off x="7883982" y="6406380"/>
            <a:ext cx="838200" cy="375420"/>
          </a:xfrm>
          <a:prstGeom prst="rect">
            <a:avLst/>
          </a:prstGeom>
        </p:spPr>
        <p:txBody>
          <a:bodyPr vert="horz" lIns="91440" tIns="45720" rIns="91440" bIns="45720" rtlCol="0" anchor="t"/>
          <a:lstStyle>
            <a:lvl1pPr algn="r">
              <a:defRPr sz="800" i="1">
                <a:solidFill>
                  <a:schemeClr val="tx1">
                    <a:tint val="75000"/>
                  </a:schemeClr>
                </a:solidFill>
              </a:defRPr>
            </a:lvl1pPr>
          </a:lstStyle>
          <a:p>
            <a:fld id="{F33C3F55-5C1E-4038-80EB-FAF0001D5317}" type="datetimeFigureOut">
              <a:rPr lang="en-US" smtClean="0"/>
              <a:pPr/>
              <a:t>11/10/2022</a:t>
            </a:fld>
            <a:endParaRPr lang="en-US"/>
          </a:p>
        </p:txBody>
      </p:sp>
    </p:spTree>
    <p:extLst>
      <p:ext uri="{BB962C8B-B14F-4D97-AF65-F5344CB8AC3E}">
        <p14:creationId xmlns:p14="http://schemas.microsoft.com/office/powerpoint/2010/main" val="40772778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hree Column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A8A7-DDDE-4BB6-ADEC-C0AA93502B06}"/>
              </a:ext>
            </a:extLst>
          </p:cNvPr>
          <p:cNvSpPr>
            <a:spLocks noGrp="1"/>
          </p:cNvSpPr>
          <p:nvPr>
            <p:ph type="title"/>
          </p:nvPr>
        </p:nvSpPr>
        <p:spPr>
          <a:xfrm>
            <a:off x="635000" y="542926"/>
            <a:ext cx="10439400" cy="523875"/>
          </a:xfrm>
        </p:spPr>
        <p:txBody>
          <a:bodyPr>
            <a:noAutofit/>
          </a:bodyPr>
          <a:lstStyle>
            <a:lvl1pPr>
              <a:defRPr sz="3200" b="0" i="0"/>
            </a:lvl1pPr>
          </a:lstStyle>
          <a:p>
            <a:r>
              <a:rPr lang="en-US"/>
              <a:t>Click to edit Master title style</a:t>
            </a:r>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635001" y="2219325"/>
            <a:ext cx="3317875" cy="3626581"/>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8392B78-8D5A-4E81-B143-30F0838E2CA8}"/>
              </a:ext>
            </a:extLst>
          </p:cNvPr>
          <p:cNvSpPr>
            <a:spLocks noGrp="1"/>
          </p:cNvSpPr>
          <p:nvPr>
            <p:ph idx="14"/>
          </p:nvPr>
        </p:nvSpPr>
        <p:spPr>
          <a:xfrm>
            <a:off x="4194969" y="2219325"/>
            <a:ext cx="3317875" cy="3626581"/>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FCDCA221-0B73-4484-8FC6-0C87D2BE6A74}"/>
              </a:ext>
            </a:extLst>
          </p:cNvPr>
          <p:cNvSpPr>
            <a:spLocks noGrp="1"/>
          </p:cNvSpPr>
          <p:nvPr>
            <p:ph idx="16"/>
          </p:nvPr>
        </p:nvSpPr>
        <p:spPr>
          <a:xfrm>
            <a:off x="7754938" y="2219325"/>
            <a:ext cx="3317875" cy="3626581"/>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F7D8AEF3-B717-5F4A-AA10-ACFBEE59B797}"/>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0762301-6DFD-9B45-87B3-144D97C78F7B}"/>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sp>
        <p:nvSpPr>
          <p:cNvPr id="23" name="Slide Number Placeholder 8">
            <a:extLst>
              <a:ext uri="{FF2B5EF4-FFF2-40B4-BE49-F238E27FC236}">
                <a16:creationId xmlns:a16="http://schemas.microsoft.com/office/drawing/2014/main" id="{F28DEF24-554C-4EAE-88BC-11178F0BA73B}"/>
              </a:ext>
            </a:extLst>
          </p:cNvPr>
          <p:cNvSpPr>
            <a:spLocks noGrp="1"/>
          </p:cNvSpPr>
          <p:nvPr>
            <p:ph type="sldNum" sz="quarter" idx="11"/>
          </p:nvPr>
        </p:nvSpPr>
        <p:spPr>
          <a:xfrm>
            <a:off x="11506200" y="6406382"/>
            <a:ext cx="557241" cy="365125"/>
          </a:xfrm>
        </p:spPr>
        <p:txBody>
          <a:bodyPr/>
          <a:lstStyle/>
          <a:p>
            <a:fld id="{A63751FB-70F4-4349-B626-47FCA4C3E223}" type="slidenum">
              <a:rPr lang="en-US" smtClean="0"/>
              <a:pPr/>
              <a:t>‹#›</a:t>
            </a:fld>
            <a:endParaRPr lang="en-US"/>
          </a:p>
        </p:txBody>
      </p:sp>
      <p:sp>
        <p:nvSpPr>
          <p:cNvPr id="24" name="Footer Placeholder 4">
            <a:extLst>
              <a:ext uri="{FF2B5EF4-FFF2-40B4-BE49-F238E27FC236}">
                <a16:creationId xmlns:a16="http://schemas.microsoft.com/office/drawing/2014/main" id="{FD3508CB-3683-4AF1-95D6-B6E20C8C545D}"/>
              </a:ext>
            </a:extLst>
          </p:cNvPr>
          <p:cNvSpPr>
            <a:spLocks noGrp="1"/>
          </p:cNvSpPr>
          <p:nvPr>
            <p:ph type="ftr" sz="quarter" idx="3"/>
          </p:nvPr>
        </p:nvSpPr>
        <p:spPr>
          <a:xfrm>
            <a:off x="8874579" y="6406381"/>
            <a:ext cx="2479220" cy="365125"/>
          </a:xfrm>
          <a:prstGeom prst="rect">
            <a:avLst/>
          </a:prstGeom>
        </p:spPr>
        <p:txBody>
          <a:bodyPr anchor="t"/>
          <a:lstStyle>
            <a:lvl1pPr>
              <a:defRPr lang="en-US" smtClean="0"/>
            </a:lvl1pPr>
          </a:lstStyle>
          <a:p>
            <a:r>
              <a:rPr lang="en-US"/>
              <a:t>Copyright 2019, Paychex, Inc. All rights reserved.</a:t>
            </a:r>
          </a:p>
          <a:p>
            <a:r>
              <a:rPr lang="en-US"/>
              <a:t>Confidential and proprietary – for internal use only.</a:t>
            </a:r>
          </a:p>
        </p:txBody>
      </p:sp>
      <p:sp>
        <p:nvSpPr>
          <p:cNvPr id="25" name="Text Placeholder 4"/>
          <p:cNvSpPr>
            <a:spLocks noGrp="1"/>
          </p:cNvSpPr>
          <p:nvPr>
            <p:ph type="body" sz="quarter" idx="18"/>
          </p:nvPr>
        </p:nvSpPr>
        <p:spPr>
          <a:xfrm>
            <a:off x="635001" y="1549495"/>
            <a:ext cx="3317875" cy="526100"/>
          </a:xfrm>
        </p:spPr>
        <p:txBody>
          <a:bodyPr vert="horz" lIns="91440" tIns="45720" rIns="91440" bIns="45720" rtlCol="0">
            <a:noAutofit/>
          </a:bodyPr>
          <a:lstStyle>
            <a:lvl1pPr marL="0" indent="0">
              <a:buNone/>
              <a:defRPr lang="en-US" sz="2400" smtClean="0">
                <a:latin typeface="+mj-lt"/>
              </a:defRPr>
            </a:lvl1pPr>
            <a:lvl2pPr>
              <a:defRPr lang="en-US" sz="2000" smtClean="0"/>
            </a:lvl2pPr>
            <a:lvl3pPr>
              <a:defRPr lang="en-US" sz="1800" smtClean="0"/>
            </a:lvl3pPr>
            <a:lvl4pPr>
              <a:defRPr lang="en-US" smtClean="0"/>
            </a:lvl4pPr>
            <a:lvl5pPr>
              <a:defRPr lang="en-US"/>
            </a:lvl5pPr>
          </a:lstStyle>
          <a:p>
            <a:pPr marL="228564" lvl="0" indent="-228564"/>
            <a:r>
              <a:rPr lang="en-US"/>
              <a:t>Click to edit Master text styles</a:t>
            </a:r>
          </a:p>
        </p:txBody>
      </p:sp>
      <p:sp>
        <p:nvSpPr>
          <p:cNvPr id="27" name="Text Placeholder 4"/>
          <p:cNvSpPr>
            <a:spLocks noGrp="1"/>
          </p:cNvSpPr>
          <p:nvPr>
            <p:ph type="body" sz="quarter" idx="19"/>
          </p:nvPr>
        </p:nvSpPr>
        <p:spPr>
          <a:xfrm>
            <a:off x="4194969" y="1549495"/>
            <a:ext cx="3317875" cy="526100"/>
          </a:xfrm>
        </p:spPr>
        <p:txBody>
          <a:bodyPr vert="horz" lIns="91440" tIns="45720" rIns="91440" bIns="45720" rtlCol="0">
            <a:noAutofit/>
          </a:bodyPr>
          <a:lstStyle>
            <a:lvl1pPr marL="0" indent="0">
              <a:buNone/>
              <a:defRPr lang="en-US" sz="2400" smtClean="0">
                <a:latin typeface="+mj-lt"/>
              </a:defRPr>
            </a:lvl1pPr>
            <a:lvl2pPr>
              <a:defRPr lang="en-US" sz="2000" smtClean="0"/>
            </a:lvl2pPr>
            <a:lvl3pPr>
              <a:defRPr lang="en-US" sz="1800" smtClean="0"/>
            </a:lvl3pPr>
            <a:lvl4pPr>
              <a:defRPr lang="en-US" smtClean="0"/>
            </a:lvl4pPr>
            <a:lvl5pPr>
              <a:defRPr lang="en-US"/>
            </a:lvl5pPr>
          </a:lstStyle>
          <a:p>
            <a:pPr marL="228564" lvl="0" indent="-228564"/>
            <a:r>
              <a:rPr lang="en-US"/>
              <a:t>Click to edit Master text styles</a:t>
            </a:r>
          </a:p>
        </p:txBody>
      </p:sp>
      <p:sp>
        <p:nvSpPr>
          <p:cNvPr id="28" name="Text Placeholder 4"/>
          <p:cNvSpPr>
            <a:spLocks noGrp="1"/>
          </p:cNvSpPr>
          <p:nvPr>
            <p:ph type="body" sz="quarter" idx="20"/>
          </p:nvPr>
        </p:nvSpPr>
        <p:spPr>
          <a:xfrm>
            <a:off x="7756526" y="1549495"/>
            <a:ext cx="3317875" cy="526100"/>
          </a:xfrm>
        </p:spPr>
        <p:txBody>
          <a:bodyPr vert="horz" lIns="91440" tIns="45720" rIns="91440" bIns="45720" rtlCol="0">
            <a:noAutofit/>
          </a:bodyPr>
          <a:lstStyle>
            <a:lvl1pPr marL="0" indent="0">
              <a:buNone/>
              <a:defRPr lang="en-US" sz="2400" smtClean="0">
                <a:latin typeface="+mj-lt"/>
              </a:defRPr>
            </a:lvl1pPr>
            <a:lvl2pPr>
              <a:defRPr lang="en-US" sz="2000" smtClean="0"/>
            </a:lvl2pPr>
            <a:lvl3pPr>
              <a:defRPr lang="en-US" sz="1800" smtClean="0"/>
            </a:lvl3pPr>
            <a:lvl4pPr>
              <a:defRPr lang="en-US" smtClean="0"/>
            </a:lvl4pPr>
            <a:lvl5pPr>
              <a:defRPr lang="en-US"/>
            </a:lvl5pPr>
          </a:lstStyle>
          <a:p>
            <a:pPr marL="228564" lvl="0" indent="-228564"/>
            <a:r>
              <a:rPr lang="en-US"/>
              <a:t>Click to edit Master text styles</a:t>
            </a:r>
          </a:p>
        </p:txBody>
      </p:sp>
      <p:sp>
        <p:nvSpPr>
          <p:cNvPr id="29" name="Date Placeholder 6"/>
          <p:cNvSpPr>
            <a:spLocks noGrp="1"/>
          </p:cNvSpPr>
          <p:nvPr>
            <p:ph type="dt" sz="half" idx="2"/>
          </p:nvPr>
        </p:nvSpPr>
        <p:spPr>
          <a:xfrm>
            <a:off x="7883982" y="6406380"/>
            <a:ext cx="838200" cy="375420"/>
          </a:xfrm>
          <a:prstGeom prst="rect">
            <a:avLst/>
          </a:prstGeom>
        </p:spPr>
        <p:txBody>
          <a:bodyPr vert="horz" lIns="91440" tIns="45720" rIns="91440" bIns="45720" rtlCol="0" anchor="t"/>
          <a:lstStyle>
            <a:lvl1pPr algn="r">
              <a:defRPr sz="800" i="1">
                <a:solidFill>
                  <a:schemeClr val="tx1">
                    <a:tint val="75000"/>
                  </a:schemeClr>
                </a:solidFill>
              </a:defRPr>
            </a:lvl1pPr>
          </a:lstStyle>
          <a:p>
            <a:fld id="{F33C3F55-5C1E-4038-80EB-FAF0001D5317}" type="datetimeFigureOut">
              <a:rPr lang="en-US" smtClean="0"/>
              <a:pPr/>
              <a:t>11/10/2022</a:t>
            </a:fld>
            <a:endParaRPr lang="en-US"/>
          </a:p>
        </p:txBody>
      </p:sp>
    </p:spTree>
    <p:extLst>
      <p:ext uri="{BB962C8B-B14F-4D97-AF65-F5344CB8AC3E}">
        <p14:creationId xmlns:p14="http://schemas.microsoft.com/office/powerpoint/2010/main" val="7672647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and Text (Tan)">
    <p:bg>
      <p:bgPr>
        <a:solidFill>
          <a:schemeClr val="bg2"/>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2DE696A-6D4A-F54B-8A00-C2A8F3B9D2D3}"/>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0" name="Title 1">
            <a:extLst>
              <a:ext uri="{FF2B5EF4-FFF2-40B4-BE49-F238E27FC236}">
                <a16:creationId xmlns:a16="http://schemas.microsoft.com/office/drawing/2014/main" id="{9FFF5962-6856-534C-84DA-59CA11FC6461}"/>
              </a:ext>
            </a:extLst>
          </p:cNvPr>
          <p:cNvSpPr>
            <a:spLocks noGrp="1"/>
          </p:cNvSpPr>
          <p:nvPr>
            <p:ph type="title"/>
          </p:nvPr>
        </p:nvSpPr>
        <p:spPr>
          <a:xfrm>
            <a:off x="635000" y="542926"/>
            <a:ext cx="10439400" cy="523875"/>
          </a:xfrm>
        </p:spPr>
        <p:txBody>
          <a:bodyPr>
            <a:noAutofit/>
          </a:bodyPr>
          <a:lstStyle>
            <a:lvl1pPr>
              <a:defRPr sz="3200" b="0" i="0"/>
            </a:lvl1pPr>
          </a:lstStyle>
          <a:p>
            <a:r>
              <a:rPr lang="en-US"/>
              <a:t>Click to edit Master title style</a:t>
            </a:r>
          </a:p>
        </p:txBody>
      </p:sp>
      <p:sp>
        <p:nvSpPr>
          <p:cNvPr id="11" name="Content Placeholder 2">
            <a:extLst>
              <a:ext uri="{FF2B5EF4-FFF2-40B4-BE49-F238E27FC236}">
                <a16:creationId xmlns:a16="http://schemas.microsoft.com/office/drawing/2014/main" id="{E2F68882-BF00-AD49-AD8D-1365B68FED56}"/>
              </a:ext>
            </a:extLst>
          </p:cNvPr>
          <p:cNvSpPr>
            <a:spLocks noGrp="1"/>
          </p:cNvSpPr>
          <p:nvPr>
            <p:ph idx="1"/>
          </p:nvPr>
        </p:nvSpPr>
        <p:spPr>
          <a:xfrm>
            <a:off x="635000" y="1551718"/>
            <a:ext cx="10439400" cy="4351338"/>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016126D4-0815-8F4B-A072-8E71FB336A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03067" y="6304598"/>
            <a:ext cx="1262203" cy="346921"/>
          </a:xfrm>
          <a:prstGeom prst="rect">
            <a:avLst/>
          </a:prstGeom>
        </p:spPr>
      </p:pic>
      <p:cxnSp>
        <p:nvCxnSpPr>
          <p:cNvPr id="12" name="Straight Connector 11">
            <a:extLst>
              <a:ext uri="{FF2B5EF4-FFF2-40B4-BE49-F238E27FC236}">
                <a16:creationId xmlns:a16="http://schemas.microsoft.com/office/drawing/2014/main" id="{F8B19975-3734-D842-91C3-11030EE0083E}"/>
              </a:ext>
            </a:extLst>
          </p:cNvPr>
          <p:cNvCxnSpPr>
            <a:cxnSpLocks/>
          </p:cNvCxnSpPr>
          <p:nvPr/>
        </p:nvCxnSpPr>
        <p:spPr>
          <a:xfrm>
            <a:off x="635000" y="1323975"/>
            <a:ext cx="10515600" cy="0"/>
          </a:xfrm>
          <a:prstGeom prst="line">
            <a:avLst/>
          </a:prstGeom>
        </p:spPr>
        <p:style>
          <a:lnRef idx="1">
            <a:schemeClr val="dk1"/>
          </a:lnRef>
          <a:fillRef idx="0">
            <a:schemeClr val="dk1"/>
          </a:fillRef>
          <a:effectRef idx="0">
            <a:schemeClr val="dk1"/>
          </a:effectRef>
          <a:fontRef idx="minor">
            <a:schemeClr val="tx1"/>
          </a:fontRef>
        </p:style>
      </p:cxnSp>
      <p:sp>
        <p:nvSpPr>
          <p:cNvPr id="15" name="Slide Number Placeholder 8">
            <a:extLst>
              <a:ext uri="{FF2B5EF4-FFF2-40B4-BE49-F238E27FC236}">
                <a16:creationId xmlns:a16="http://schemas.microsoft.com/office/drawing/2014/main" id="{087DA384-67A6-4BC0-AD4C-B77CC39D1768}"/>
              </a:ext>
            </a:extLst>
          </p:cNvPr>
          <p:cNvSpPr>
            <a:spLocks noGrp="1"/>
          </p:cNvSpPr>
          <p:nvPr>
            <p:ph type="sldNum" sz="quarter" idx="11"/>
          </p:nvPr>
        </p:nvSpPr>
        <p:spPr>
          <a:xfrm>
            <a:off x="11506200" y="6406382"/>
            <a:ext cx="557241" cy="365125"/>
          </a:xfrm>
        </p:spPr>
        <p:txBody>
          <a:bodyPr/>
          <a:lstStyle/>
          <a:p>
            <a:fld id="{A63751FB-70F4-4349-B626-47FCA4C3E223}" type="slidenum">
              <a:rPr lang="en-US" smtClean="0"/>
              <a:pPr/>
              <a:t>‹#›</a:t>
            </a:fld>
            <a:endParaRPr lang="en-US"/>
          </a:p>
        </p:txBody>
      </p:sp>
      <p:sp>
        <p:nvSpPr>
          <p:cNvPr id="16" name="Footer Placeholder 4">
            <a:extLst>
              <a:ext uri="{FF2B5EF4-FFF2-40B4-BE49-F238E27FC236}">
                <a16:creationId xmlns:a16="http://schemas.microsoft.com/office/drawing/2014/main" id="{16811B79-DBED-4699-941D-DE649378AED2}"/>
              </a:ext>
            </a:extLst>
          </p:cNvPr>
          <p:cNvSpPr>
            <a:spLocks noGrp="1"/>
          </p:cNvSpPr>
          <p:nvPr>
            <p:ph type="ftr" sz="quarter" idx="3"/>
          </p:nvPr>
        </p:nvSpPr>
        <p:spPr>
          <a:xfrm>
            <a:off x="8874579" y="6406381"/>
            <a:ext cx="2479220" cy="365125"/>
          </a:xfrm>
          <a:prstGeom prst="rect">
            <a:avLst/>
          </a:prstGeom>
        </p:spPr>
        <p:txBody>
          <a:bodyPr anchor="t"/>
          <a:lstStyle>
            <a:lvl1pPr>
              <a:defRPr lang="en-US" smtClean="0"/>
            </a:lvl1pPr>
          </a:lstStyle>
          <a:p>
            <a:r>
              <a:rPr lang="en-US"/>
              <a:t>Copyright 2019, Paychex, Inc. All rights reserved.</a:t>
            </a:r>
          </a:p>
          <a:p>
            <a:r>
              <a:rPr lang="en-US"/>
              <a:t>Confidential and proprietary – for internal use only.</a:t>
            </a:r>
          </a:p>
        </p:txBody>
      </p:sp>
      <p:sp>
        <p:nvSpPr>
          <p:cNvPr id="17" name="Date Placeholder 6"/>
          <p:cNvSpPr>
            <a:spLocks noGrp="1"/>
          </p:cNvSpPr>
          <p:nvPr>
            <p:ph type="dt" sz="half" idx="2"/>
          </p:nvPr>
        </p:nvSpPr>
        <p:spPr>
          <a:xfrm>
            <a:off x="7883982" y="6406380"/>
            <a:ext cx="838200" cy="375420"/>
          </a:xfrm>
          <a:prstGeom prst="rect">
            <a:avLst/>
          </a:prstGeom>
        </p:spPr>
        <p:txBody>
          <a:bodyPr vert="horz" lIns="91440" tIns="45720" rIns="91440" bIns="45720" rtlCol="0" anchor="t"/>
          <a:lstStyle>
            <a:lvl1pPr algn="r">
              <a:defRPr sz="800" i="1">
                <a:solidFill>
                  <a:schemeClr val="tx1">
                    <a:tint val="75000"/>
                  </a:schemeClr>
                </a:solidFill>
              </a:defRPr>
            </a:lvl1pPr>
          </a:lstStyle>
          <a:p>
            <a:fld id="{F33C3F55-5C1E-4038-80EB-FAF0001D5317}" type="datetimeFigureOut">
              <a:rPr lang="en-US" smtClean="0"/>
              <a:pPr/>
              <a:t>11/10/2022</a:t>
            </a:fld>
            <a:endParaRPr lang="en-US"/>
          </a:p>
        </p:txBody>
      </p:sp>
      <p:grpSp>
        <p:nvGrpSpPr>
          <p:cNvPr id="14" name="Group 13"/>
          <p:cNvGrpSpPr/>
          <p:nvPr/>
        </p:nvGrpSpPr>
        <p:grpSpPr>
          <a:xfrm>
            <a:off x="15138" y="7852230"/>
            <a:ext cx="12192000" cy="1282246"/>
            <a:chOff x="15138" y="7852229"/>
            <a:chExt cx="12192000" cy="1282246"/>
          </a:xfrm>
        </p:grpSpPr>
        <p:grpSp>
          <p:nvGrpSpPr>
            <p:cNvPr id="18" name="Group 17"/>
            <p:cNvGrpSpPr/>
            <p:nvPr/>
          </p:nvGrpSpPr>
          <p:grpSpPr>
            <a:xfrm>
              <a:off x="15138" y="7852229"/>
              <a:ext cx="12192000" cy="1282246"/>
              <a:chOff x="15138" y="7852229"/>
              <a:chExt cx="12192000" cy="1282246"/>
            </a:xfrm>
          </p:grpSpPr>
          <p:sp>
            <p:nvSpPr>
              <p:cNvPr id="31" name="Rectangle 30"/>
              <p:cNvSpPr/>
              <p:nvPr/>
            </p:nvSpPr>
            <p:spPr>
              <a:xfrm>
                <a:off x="15138" y="7852229"/>
                <a:ext cx="12192000" cy="128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p:cNvSpPr/>
              <p:nvPr/>
            </p:nvSpPr>
            <p:spPr>
              <a:xfrm>
                <a:off x="2553913" y="8018463"/>
                <a:ext cx="330200" cy="330200"/>
              </a:xfrm>
              <a:prstGeom prst="rect">
                <a:avLst/>
              </a:prstGeom>
              <a:solidFill>
                <a:schemeClr val="bg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255</a:t>
                </a:r>
              </a:p>
              <a:p>
                <a:pPr algn="r">
                  <a:tabLst>
                    <a:tab pos="342846" algn="l"/>
                    <a:tab pos="685691" algn="l"/>
                  </a:tabLst>
                </a:pPr>
                <a:r>
                  <a:rPr lang="en-US" sz="1000" i="1">
                    <a:solidFill>
                      <a:schemeClr val="tx1">
                        <a:lumMod val="50000"/>
                        <a:lumOff val="50000"/>
                      </a:schemeClr>
                    </a:solidFill>
                  </a:rPr>
                  <a:t>255</a:t>
                </a:r>
              </a:p>
              <a:p>
                <a:pPr algn="r">
                  <a:tabLst>
                    <a:tab pos="342846" algn="l"/>
                    <a:tab pos="685691" algn="l"/>
                  </a:tabLst>
                </a:pPr>
                <a:r>
                  <a:rPr lang="en-US" sz="1000" i="1">
                    <a:solidFill>
                      <a:schemeClr val="tx1">
                        <a:lumMod val="50000"/>
                        <a:lumOff val="50000"/>
                      </a:schemeClr>
                    </a:solidFill>
                  </a:rPr>
                  <a:t>255</a:t>
                </a:r>
              </a:p>
            </p:txBody>
          </p:sp>
          <p:sp>
            <p:nvSpPr>
              <p:cNvPr id="33" name="Rectangle 32"/>
              <p:cNvSpPr/>
              <p:nvPr/>
            </p:nvSpPr>
            <p:spPr>
              <a:xfrm>
                <a:off x="3035284" y="8018463"/>
                <a:ext cx="330200" cy="330200"/>
              </a:xfrm>
              <a:prstGeom prst="rect">
                <a:avLst/>
              </a:prstGeom>
              <a:solidFill>
                <a:schemeClr val="tx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0</a:t>
                </a:r>
              </a:p>
              <a:p>
                <a:pPr algn="r">
                  <a:tabLst>
                    <a:tab pos="342846" algn="l"/>
                    <a:tab pos="685691" algn="l"/>
                  </a:tabLst>
                </a:pPr>
                <a:r>
                  <a:rPr lang="en-US" sz="1000" i="1">
                    <a:solidFill>
                      <a:schemeClr val="tx1">
                        <a:lumMod val="50000"/>
                        <a:lumOff val="50000"/>
                      </a:schemeClr>
                    </a:solidFill>
                  </a:rPr>
                  <a:t>0</a:t>
                </a:r>
              </a:p>
              <a:p>
                <a:pPr algn="r">
                  <a:tabLst>
                    <a:tab pos="342846" algn="l"/>
                    <a:tab pos="685691" algn="l"/>
                  </a:tabLst>
                </a:pPr>
                <a:r>
                  <a:rPr lang="en-US" sz="1000" i="1">
                    <a:solidFill>
                      <a:schemeClr val="tx1">
                        <a:lumMod val="50000"/>
                        <a:lumOff val="50000"/>
                      </a:schemeClr>
                    </a:solidFill>
                  </a:rPr>
                  <a:t>0</a:t>
                </a:r>
              </a:p>
            </p:txBody>
          </p:sp>
          <p:sp>
            <p:nvSpPr>
              <p:cNvPr id="34" name="Rectangle 33"/>
              <p:cNvSpPr/>
              <p:nvPr/>
            </p:nvSpPr>
            <p:spPr>
              <a:xfrm>
                <a:off x="3516655" y="8018463"/>
                <a:ext cx="330200" cy="330200"/>
              </a:xfrm>
              <a:prstGeom prst="rect">
                <a:avLst/>
              </a:prstGeom>
              <a:solidFill>
                <a:srgbClr val="414549"/>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65</a:t>
                </a:r>
              </a:p>
              <a:p>
                <a:pPr algn="r">
                  <a:tabLst>
                    <a:tab pos="342846" algn="l"/>
                    <a:tab pos="685691" algn="l"/>
                  </a:tabLst>
                </a:pPr>
                <a:r>
                  <a:rPr lang="en-US" sz="1000" i="1">
                    <a:solidFill>
                      <a:schemeClr val="tx1">
                        <a:lumMod val="50000"/>
                        <a:lumOff val="50000"/>
                      </a:schemeClr>
                    </a:solidFill>
                  </a:rPr>
                  <a:t>69</a:t>
                </a:r>
              </a:p>
              <a:p>
                <a:pPr algn="r">
                  <a:tabLst>
                    <a:tab pos="342846" algn="l"/>
                    <a:tab pos="685691" algn="l"/>
                  </a:tabLst>
                </a:pPr>
                <a:r>
                  <a:rPr lang="en-US" sz="1000" i="1">
                    <a:solidFill>
                      <a:schemeClr val="tx1">
                        <a:lumMod val="50000"/>
                        <a:lumOff val="50000"/>
                      </a:schemeClr>
                    </a:solidFill>
                  </a:rPr>
                  <a:t>73</a:t>
                </a:r>
              </a:p>
            </p:txBody>
          </p:sp>
          <p:sp>
            <p:nvSpPr>
              <p:cNvPr id="35" name="Rectangle 34"/>
              <p:cNvSpPr/>
              <p:nvPr/>
            </p:nvSpPr>
            <p:spPr>
              <a:xfrm>
                <a:off x="3998026" y="8018463"/>
                <a:ext cx="330200" cy="330200"/>
              </a:xfrm>
              <a:prstGeom prst="rect">
                <a:avLst/>
              </a:prstGeom>
              <a:solidFill>
                <a:srgbClr val="727B84"/>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114</a:t>
                </a:r>
              </a:p>
              <a:p>
                <a:pPr algn="r">
                  <a:tabLst>
                    <a:tab pos="342846" algn="l"/>
                    <a:tab pos="685691" algn="l"/>
                  </a:tabLst>
                </a:pPr>
                <a:r>
                  <a:rPr lang="en-US" sz="1000" i="1">
                    <a:solidFill>
                      <a:schemeClr val="tx1">
                        <a:lumMod val="50000"/>
                        <a:lumOff val="50000"/>
                      </a:schemeClr>
                    </a:solidFill>
                  </a:rPr>
                  <a:t>123</a:t>
                </a:r>
              </a:p>
              <a:p>
                <a:pPr algn="r">
                  <a:tabLst>
                    <a:tab pos="342846" algn="l"/>
                    <a:tab pos="685691" algn="l"/>
                  </a:tabLst>
                </a:pPr>
                <a:r>
                  <a:rPr lang="en-US" sz="1000" i="1">
                    <a:solidFill>
                      <a:schemeClr val="tx1">
                        <a:lumMod val="50000"/>
                        <a:lumOff val="50000"/>
                      </a:schemeClr>
                    </a:solidFill>
                  </a:rPr>
                  <a:t>132</a:t>
                </a:r>
              </a:p>
            </p:txBody>
          </p:sp>
          <p:sp>
            <p:nvSpPr>
              <p:cNvPr id="36" name="Rectangle 35"/>
              <p:cNvSpPr/>
              <p:nvPr/>
            </p:nvSpPr>
            <p:spPr>
              <a:xfrm>
                <a:off x="4479397" y="8018463"/>
                <a:ext cx="330200" cy="330200"/>
              </a:xfrm>
              <a:prstGeom prst="rect">
                <a:avLst/>
              </a:prstGeom>
              <a:solidFill>
                <a:srgbClr val="9DA8B2"/>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157</a:t>
                </a:r>
              </a:p>
              <a:p>
                <a:pPr algn="r">
                  <a:tabLst>
                    <a:tab pos="342846" algn="l"/>
                    <a:tab pos="685691" algn="l"/>
                  </a:tabLst>
                </a:pPr>
                <a:r>
                  <a:rPr lang="en-US" sz="1000" i="1">
                    <a:solidFill>
                      <a:schemeClr val="tx1">
                        <a:lumMod val="50000"/>
                        <a:lumOff val="50000"/>
                      </a:schemeClr>
                    </a:solidFill>
                  </a:rPr>
                  <a:t>168</a:t>
                </a:r>
              </a:p>
              <a:p>
                <a:pPr algn="r">
                  <a:tabLst>
                    <a:tab pos="342846" algn="l"/>
                    <a:tab pos="685691" algn="l"/>
                  </a:tabLst>
                </a:pPr>
                <a:r>
                  <a:rPr lang="en-US" sz="1000" i="1">
                    <a:solidFill>
                      <a:schemeClr val="tx1">
                        <a:lumMod val="50000"/>
                        <a:lumOff val="50000"/>
                      </a:schemeClr>
                    </a:solidFill>
                  </a:rPr>
                  <a:t>178</a:t>
                </a:r>
              </a:p>
            </p:txBody>
          </p:sp>
          <p:sp>
            <p:nvSpPr>
              <p:cNvPr id="37" name="Rectangle 36"/>
              <p:cNvSpPr/>
              <p:nvPr/>
            </p:nvSpPr>
            <p:spPr>
              <a:xfrm>
                <a:off x="4960768" y="8018463"/>
                <a:ext cx="330200" cy="330200"/>
              </a:xfrm>
              <a:prstGeom prst="rect">
                <a:avLst/>
              </a:prstGeom>
              <a:solidFill>
                <a:srgbClr val="E8E9EA"/>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232</a:t>
                </a:r>
              </a:p>
              <a:p>
                <a:pPr algn="r">
                  <a:tabLst>
                    <a:tab pos="342846" algn="l"/>
                    <a:tab pos="685691" algn="l"/>
                  </a:tabLst>
                </a:pPr>
                <a:r>
                  <a:rPr lang="en-US" sz="1000" i="1">
                    <a:solidFill>
                      <a:schemeClr val="tx1">
                        <a:lumMod val="50000"/>
                        <a:lumOff val="50000"/>
                      </a:schemeClr>
                    </a:solidFill>
                  </a:rPr>
                  <a:t>233</a:t>
                </a:r>
              </a:p>
              <a:p>
                <a:pPr algn="r">
                  <a:tabLst>
                    <a:tab pos="342846" algn="l"/>
                    <a:tab pos="685691" algn="l"/>
                  </a:tabLst>
                </a:pPr>
                <a:r>
                  <a:rPr lang="en-US" sz="1000" i="1">
                    <a:solidFill>
                      <a:schemeClr val="tx1">
                        <a:lumMod val="50000"/>
                        <a:lumOff val="50000"/>
                      </a:schemeClr>
                    </a:solidFill>
                  </a:rPr>
                  <a:t>234</a:t>
                </a:r>
              </a:p>
            </p:txBody>
          </p:sp>
          <p:sp>
            <p:nvSpPr>
              <p:cNvPr id="38" name="Rectangle 37"/>
              <p:cNvSpPr/>
              <p:nvPr/>
            </p:nvSpPr>
            <p:spPr>
              <a:xfrm>
                <a:off x="5442139" y="8018463"/>
                <a:ext cx="330200" cy="330200"/>
              </a:xfrm>
              <a:prstGeom prst="rect">
                <a:avLst/>
              </a:prstGeom>
              <a:solidFill>
                <a:srgbClr val="F7F8F8"/>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247</a:t>
                </a:r>
              </a:p>
              <a:p>
                <a:pPr algn="r">
                  <a:tabLst>
                    <a:tab pos="342846" algn="l"/>
                    <a:tab pos="685691" algn="l"/>
                  </a:tabLst>
                </a:pPr>
                <a:r>
                  <a:rPr lang="en-US" sz="1000" i="1">
                    <a:solidFill>
                      <a:schemeClr val="tx1">
                        <a:lumMod val="50000"/>
                        <a:lumOff val="50000"/>
                      </a:schemeClr>
                    </a:solidFill>
                  </a:rPr>
                  <a:t>248</a:t>
                </a:r>
              </a:p>
              <a:p>
                <a:pPr algn="r">
                  <a:tabLst>
                    <a:tab pos="342846" algn="l"/>
                    <a:tab pos="685691" algn="l"/>
                  </a:tabLst>
                </a:pPr>
                <a:r>
                  <a:rPr lang="en-US" sz="1000" i="1">
                    <a:solidFill>
                      <a:schemeClr val="tx1">
                        <a:lumMod val="50000"/>
                        <a:lumOff val="50000"/>
                      </a:schemeClr>
                    </a:solidFill>
                  </a:rPr>
                  <a:t>248</a:t>
                </a:r>
              </a:p>
            </p:txBody>
          </p:sp>
          <p:sp>
            <p:nvSpPr>
              <p:cNvPr id="39" name="Rectangle 38"/>
              <p:cNvSpPr/>
              <p:nvPr/>
            </p:nvSpPr>
            <p:spPr>
              <a:xfrm>
                <a:off x="5923510" y="8018463"/>
                <a:ext cx="330200" cy="330200"/>
              </a:xfrm>
              <a:prstGeom prst="rect">
                <a:avLst/>
              </a:prstGeom>
              <a:solidFill>
                <a:srgbClr val="F2E9DB"/>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242</a:t>
                </a:r>
              </a:p>
              <a:p>
                <a:pPr algn="r">
                  <a:tabLst>
                    <a:tab pos="342846" algn="l"/>
                    <a:tab pos="685691" algn="l"/>
                  </a:tabLst>
                </a:pPr>
                <a:r>
                  <a:rPr lang="en-US" sz="1000" i="1">
                    <a:solidFill>
                      <a:schemeClr val="tx1">
                        <a:lumMod val="50000"/>
                        <a:lumOff val="50000"/>
                      </a:schemeClr>
                    </a:solidFill>
                  </a:rPr>
                  <a:t>233</a:t>
                </a:r>
              </a:p>
              <a:p>
                <a:pPr algn="r">
                  <a:tabLst>
                    <a:tab pos="342846" algn="l"/>
                    <a:tab pos="685691" algn="l"/>
                  </a:tabLst>
                </a:pPr>
                <a:r>
                  <a:rPr lang="en-US" sz="1000" i="1">
                    <a:solidFill>
                      <a:schemeClr val="tx1">
                        <a:lumMod val="50000"/>
                        <a:lumOff val="50000"/>
                      </a:schemeClr>
                    </a:solidFill>
                  </a:rPr>
                  <a:t>219</a:t>
                </a:r>
              </a:p>
            </p:txBody>
          </p:sp>
          <p:sp>
            <p:nvSpPr>
              <p:cNvPr id="40" name="Rectangle 39"/>
              <p:cNvSpPr/>
              <p:nvPr/>
            </p:nvSpPr>
            <p:spPr>
              <a:xfrm>
                <a:off x="6404881" y="8018463"/>
                <a:ext cx="330200" cy="330200"/>
              </a:xfrm>
              <a:prstGeom prst="rect">
                <a:avLst/>
              </a:prstGeom>
              <a:solidFill>
                <a:srgbClr val="7F632E"/>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127</a:t>
                </a:r>
              </a:p>
              <a:p>
                <a:pPr algn="r">
                  <a:tabLst>
                    <a:tab pos="342846" algn="l"/>
                    <a:tab pos="685691" algn="l"/>
                  </a:tabLst>
                </a:pPr>
                <a:r>
                  <a:rPr lang="en-US" sz="1000" i="1">
                    <a:solidFill>
                      <a:schemeClr val="tx1">
                        <a:lumMod val="50000"/>
                        <a:lumOff val="50000"/>
                      </a:schemeClr>
                    </a:solidFill>
                  </a:rPr>
                  <a:t>99</a:t>
                </a:r>
              </a:p>
              <a:p>
                <a:pPr algn="r">
                  <a:tabLst>
                    <a:tab pos="342846" algn="l"/>
                    <a:tab pos="685691" algn="l"/>
                  </a:tabLst>
                </a:pPr>
                <a:r>
                  <a:rPr lang="en-US" sz="1000" i="1">
                    <a:solidFill>
                      <a:schemeClr val="tx1">
                        <a:lumMod val="50000"/>
                        <a:lumOff val="50000"/>
                      </a:schemeClr>
                    </a:solidFill>
                  </a:rPr>
                  <a:t>46</a:t>
                </a:r>
              </a:p>
            </p:txBody>
          </p:sp>
          <p:sp>
            <p:nvSpPr>
              <p:cNvPr id="41" name="Rectangle 40"/>
              <p:cNvSpPr/>
              <p:nvPr/>
            </p:nvSpPr>
            <p:spPr>
              <a:xfrm>
                <a:off x="6886252" y="8018463"/>
                <a:ext cx="330200" cy="330200"/>
              </a:xfrm>
              <a:prstGeom prst="rect">
                <a:avLst/>
              </a:prstGeom>
              <a:solidFill>
                <a:srgbClr val="AC7E39"/>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172</a:t>
                </a:r>
              </a:p>
              <a:p>
                <a:pPr algn="r">
                  <a:tabLst>
                    <a:tab pos="342846" algn="l"/>
                    <a:tab pos="685691" algn="l"/>
                  </a:tabLst>
                </a:pPr>
                <a:r>
                  <a:rPr lang="en-US" sz="1000" i="1">
                    <a:solidFill>
                      <a:schemeClr val="tx1">
                        <a:lumMod val="50000"/>
                        <a:lumOff val="50000"/>
                      </a:schemeClr>
                    </a:solidFill>
                  </a:rPr>
                  <a:t>126</a:t>
                </a:r>
              </a:p>
              <a:p>
                <a:pPr algn="r">
                  <a:tabLst>
                    <a:tab pos="342846" algn="l"/>
                    <a:tab pos="685691" algn="l"/>
                  </a:tabLst>
                </a:pPr>
                <a:r>
                  <a:rPr lang="en-US" sz="1000" i="1">
                    <a:solidFill>
                      <a:schemeClr val="tx1">
                        <a:lumMod val="50000"/>
                        <a:lumOff val="50000"/>
                      </a:schemeClr>
                    </a:solidFill>
                  </a:rPr>
                  <a:t>57</a:t>
                </a:r>
              </a:p>
            </p:txBody>
          </p:sp>
          <p:sp>
            <p:nvSpPr>
              <p:cNvPr id="42" name="Rectangle 41"/>
              <p:cNvSpPr/>
              <p:nvPr/>
            </p:nvSpPr>
            <p:spPr>
              <a:xfrm>
                <a:off x="7367623" y="8018463"/>
                <a:ext cx="330200" cy="330200"/>
              </a:xfrm>
              <a:prstGeom prst="rect">
                <a:avLst/>
              </a:prstGeom>
              <a:solidFill>
                <a:srgbClr val="FAF8F4"/>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250</a:t>
                </a:r>
              </a:p>
              <a:p>
                <a:pPr algn="r">
                  <a:tabLst>
                    <a:tab pos="342846" algn="l"/>
                    <a:tab pos="685691" algn="l"/>
                  </a:tabLst>
                </a:pPr>
                <a:r>
                  <a:rPr lang="en-US" sz="1000" i="1">
                    <a:solidFill>
                      <a:schemeClr val="tx1">
                        <a:lumMod val="50000"/>
                        <a:lumOff val="50000"/>
                      </a:schemeClr>
                    </a:solidFill>
                  </a:rPr>
                  <a:t>248</a:t>
                </a:r>
              </a:p>
              <a:p>
                <a:pPr algn="r">
                  <a:tabLst>
                    <a:tab pos="342846" algn="l"/>
                    <a:tab pos="685691" algn="l"/>
                  </a:tabLst>
                </a:pPr>
                <a:r>
                  <a:rPr lang="en-US" sz="1000" i="1">
                    <a:solidFill>
                      <a:schemeClr val="tx1">
                        <a:lumMod val="50000"/>
                        <a:lumOff val="50000"/>
                      </a:schemeClr>
                    </a:solidFill>
                  </a:rPr>
                  <a:t>244</a:t>
                </a:r>
              </a:p>
            </p:txBody>
          </p:sp>
          <p:sp>
            <p:nvSpPr>
              <p:cNvPr id="43" name="Rectangle 42"/>
              <p:cNvSpPr/>
              <p:nvPr/>
            </p:nvSpPr>
            <p:spPr>
              <a:xfrm>
                <a:off x="7848994" y="8018463"/>
                <a:ext cx="330200" cy="330200"/>
              </a:xfrm>
              <a:prstGeom prst="rect">
                <a:avLst/>
              </a:prstGeom>
              <a:solidFill>
                <a:srgbClr val="0059A2"/>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0</a:t>
                </a:r>
              </a:p>
              <a:p>
                <a:pPr algn="r">
                  <a:tabLst>
                    <a:tab pos="342846" algn="l"/>
                    <a:tab pos="685691" algn="l"/>
                  </a:tabLst>
                </a:pPr>
                <a:r>
                  <a:rPr lang="en-US" sz="1000" i="1">
                    <a:solidFill>
                      <a:schemeClr val="tx1">
                        <a:lumMod val="50000"/>
                        <a:lumOff val="50000"/>
                      </a:schemeClr>
                    </a:solidFill>
                  </a:rPr>
                  <a:t>89</a:t>
                </a:r>
              </a:p>
              <a:p>
                <a:pPr algn="r">
                  <a:tabLst>
                    <a:tab pos="342846" algn="l"/>
                    <a:tab pos="685691" algn="l"/>
                  </a:tabLst>
                </a:pPr>
                <a:r>
                  <a:rPr lang="en-US" sz="1000" i="1">
                    <a:solidFill>
                      <a:schemeClr val="tx1">
                        <a:lumMod val="50000"/>
                        <a:lumOff val="50000"/>
                      </a:schemeClr>
                    </a:solidFill>
                  </a:rPr>
                  <a:t>162</a:t>
                </a:r>
              </a:p>
            </p:txBody>
          </p:sp>
          <p:sp>
            <p:nvSpPr>
              <p:cNvPr id="44" name="Rectangle 43"/>
              <p:cNvSpPr/>
              <p:nvPr/>
            </p:nvSpPr>
            <p:spPr>
              <a:xfrm>
                <a:off x="8330365" y="8018463"/>
                <a:ext cx="330200" cy="330200"/>
              </a:xfrm>
              <a:prstGeom prst="rect">
                <a:avLst/>
              </a:prstGeom>
              <a:solidFill>
                <a:srgbClr val="003F7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0</a:t>
                </a:r>
              </a:p>
              <a:p>
                <a:pPr algn="r">
                  <a:tabLst>
                    <a:tab pos="342846" algn="l"/>
                    <a:tab pos="685691" algn="l"/>
                  </a:tabLst>
                </a:pPr>
                <a:r>
                  <a:rPr lang="en-US" sz="1000" i="1">
                    <a:solidFill>
                      <a:schemeClr val="tx1">
                        <a:lumMod val="50000"/>
                        <a:lumOff val="50000"/>
                      </a:schemeClr>
                    </a:solidFill>
                  </a:rPr>
                  <a:t>63</a:t>
                </a:r>
              </a:p>
              <a:p>
                <a:pPr algn="r">
                  <a:tabLst>
                    <a:tab pos="342846" algn="l"/>
                    <a:tab pos="685691" algn="l"/>
                  </a:tabLst>
                </a:pPr>
                <a:r>
                  <a:rPr lang="en-US" sz="1000" i="1">
                    <a:solidFill>
                      <a:schemeClr val="tx1">
                        <a:lumMod val="50000"/>
                        <a:lumOff val="50000"/>
                      </a:schemeClr>
                    </a:solidFill>
                  </a:rPr>
                  <a:t>113</a:t>
                </a:r>
              </a:p>
            </p:txBody>
          </p:sp>
          <p:sp>
            <p:nvSpPr>
              <p:cNvPr id="45" name="Rectangle 44"/>
              <p:cNvSpPr/>
              <p:nvPr/>
            </p:nvSpPr>
            <p:spPr>
              <a:xfrm>
                <a:off x="8811736" y="8018463"/>
                <a:ext cx="330200" cy="330200"/>
              </a:xfrm>
              <a:prstGeom prst="rect">
                <a:avLst/>
              </a:prstGeom>
              <a:solidFill>
                <a:srgbClr val="5D8EA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93</a:t>
                </a:r>
              </a:p>
              <a:p>
                <a:pPr algn="r">
                  <a:tabLst>
                    <a:tab pos="342846" algn="l"/>
                    <a:tab pos="685691" algn="l"/>
                  </a:tabLst>
                </a:pPr>
                <a:r>
                  <a:rPr lang="en-US" sz="1000" i="1">
                    <a:solidFill>
                      <a:schemeClr val="tx1">
                        <a:lumMod val="50000"/>
                        <a:lumOff val="50000"/>
                      </a:schemeClr>
                    </a:solidFill>
                  </a:rPr>
                  <a:t>142</a:t>
                </a:r>
              </a:p>
              <a:p>
                <a:pPr algn="r">
                  <a:tabLst>
                    <a:tab pos="342846" algn="l"/>
                    <a:tab pos="685691" algn="l"/>
                  </a:tabLst>
                </a:pPr>
                <a:r>
                  <a:rPr lang="en-US" sz="1000" i="1">
                    <a:solidFill>
                      <a:schemeClr val="tx1">
                        <a:lumMod val="50000"/>
                        <a:lumOff val="50000"/>
                      </a:schemeClr>
                    </a:solidFill>
                  </a:rPr>
                  <a:t>175</a:t>
                </a:r>
              </a:p>
            </p:txBody>
          </p:sp>
          <p:sp>
            <p:nvSpPr>
              <p:cNvPr id="46" name="Rectangle 45"/>
              <p:cNvSpPr/>
              <p:nvPr/>
            </p:nvSpPr>
            <p:spPr>
              <a:xfrm>
                <a:off x="9293107" y="8018463"/>
                <a:ext cx="330200" cy="330200"/>
              </a:xfrm>
              <a:prstGeom prst="rect">
                <a:avLst/>
              </a:prstGeom>
              <a:solidFill>
                <a:srgbClr val="C9D3DE"/>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201</a:t>
                </a:r>
              </a:p>
              <a:p>
                <a:pPr algn="r">
                  <a:tabLst>
                    <a:tab pos="342846" algn="l"/>
                    <a:tab pos="685691" algn="l"/>
                  </a:tabLst>
                </a:pPr>
                <a:r>
                  <a:rPr lang="en-US" sz="1000" i="1">
                    <a:solidFill>
                      <a:schemeClr val="tx1">
                        <a:lumMod val="50000"/>
                        <a:lumOff val="50000"/>
                      </a:schemeClr>
                    </a:solidFill>
                  </a:rPr>
                  <a:t>211</a:t>
                </a:r>
              </a:p>
              <a:p>
                <a:pPr algn="r">
                  <a:tabLst>
                    <a:tab pos="342846" algn="l"/>
                    <a:tab pos="685691" algn="l"/>
                  </a:tabLst>
                </a:pPr>
                <a:r>
                  <a:rPr lang="en-US" sz="1000" i="1">
                    <a:solidFill>
                      <a:schemeClr val="tx1">
                        <a:lumMod val="50000"/>
                        <a:lumOff val="50000"/>
                      </a:schemeClr>
                    </a:solidFill>
                  </a:rPr>
                  <a:t>222</a:t>
                </a:r>
              </a:p>
            </p:txBody>
          </p:sp>
          <p:sp>
            <p:nvSpPr>
              <p:cNvPr id="47" name="Rectangle 46"/>
              <p:cNvSpPr/>
              <p:nvPr/>
            </p:nvSpPr>
            <p:spPr>
              <a:xfrm>
                <a:off x="9774482" y="8018463"/>
                <a:ext cx="330200" cy="330200"/>
              </a:xfrm>
              <a:prstGeom prst="rect">
                <a:avLst/>
              </a:prstGeom>
              <a:solidFill>
                <a:srgbClr val="EDF0F4"/>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237</a:t>
                </a:r>
              </a:p>
              <a:p>
                <a:pPr algn="r">
                  <a:tabLst>
                    <a:tab pos="342846" algn="l"/>
                    <a:tab pos="685691" algn="l"/>
                  </a:tabLst>
                </a:pPr>
                <a:r>
                  <a:rPr lang="en-US" sz="1000" i="1">
                    <a:solidFill>
                      <a:schemeClr val="tx1">
                        <a:lumMod val="50000"/>
                        <a:lumOff val="50000"/>
                      </a:schemeClr>
                    </a:solidFill>
                  </a:rPr>
                  <a:t>240</a:t>
                </a:r>
              </a:p>
              <a:p>
                <a:pPr algn="r">
                  <a:tabLst>
                    <a:tab pos="342846" algn="l"/>
                    <a:tab pos="685691" algn="l"/>
                  </a:tabLst>
                </a:pPr>
                <a:r>
                  <a:rPr lang="en-US" sz="1000" i="1">
                    <a:solidFill>
                      <a:schemeClr val="tx1">
                        <a:lumMod val="50000"/>
                        <a:lumOff val="50000"/>
                      </a:schemeClr>
                    </a:solidFill>
                  </a:rPr>
                  <a:t>244</a:t>
                </a:r>
              </a:p>
            </p:txBody>
          </p:sp>
          <p:sp>
            <p:nvSpPr>
              <p:cNvPr id="48" name="Rectangle 47"/>
              <p:cNvSpPr/>
              <p:nvPr/>
            </p:nvSpPr>
            <p:spPr>
              <a:xfrm>
                <a:off x="2072538" y="8018463"/>
                <a:ext cx="330200" cy="33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0" rtlCol="0" anchor="t" anchorCtr="0"/>
              <a:lstStyle/>
              <a:p>
                <a:pPr algn="r">
                  <a:tabLst>
                    <a:tab pos="342846" algn="l"/>
                    <a:tab pos="685691" algn="l"/>
                  </a:tabLst>
                </a:pPr>
                <a:r>
                  <a:rPr lang="en-US" sz="1000" b="1" i="1">
                    <a:solidFill>
                      <a:schemeClr val="tx1">
                        <a:lumMod val="50000"/>
                        <a:lumOff val="50000"/>
                      </a:schemeClr>
                    </a:solidFill>
                  </a:rPr>
                  <a:t>R:</a:t>
                </a:r>
              </a:p>
              <a:p>
                <a:pPr algn="r">
                  <a:tabLst>
                    <a:tab pos="342846" algn="l"/>
                    <a:tab pos="685691" algn="l"/>
                  </a:tabLst>
                </a:pPr>
                <a:r>
                  <a:rPr lang="en-US" sz="1000" b="1" i="1">
                    <a:solidFill>
                      <a:schemeClr val="tx1">
                        <a:lumMod val="50000"/>
                        <a:lumOff val="50000"/>
                      </a:schemeClr>
                    </a:solidFill>
                  </a:rPr>
                  <a:t>G:</a:t>
                </a:r>
              </a:p>
              <a:p>
                <a:pPr algn="r">
                  <a:tabLst>
                    <a:tab pos="342846" algn="l"/>
                    <a:tab pos="685691" algn="l"/>
                  </a:tabLst>
                </a:pPr>
                <a:r>
                  <a:rPr lang="en-US" sz="1000" b="1" i="1">
                    <a:solidFill>
                      <a:schemeClr val="tx1">
                        <a:lumMod val="50000"/>
                        <a:lumOff val="50000"/>
                      </a:schemeClr>
                    </a:solidFill>
                  </a:rPr>
                  <a:t>B:</a:t>
                </a:r>
              </a:p>
            </p:txBody>
          </p:sp>
          <p:sp>
            <p:nvSpPr>
              <p:cNvPr id="49" name="Rectangle 48"/>
              <p:cNvSpPr/>
              <p:nvPr/>
            </p:nvSpPr>
            <p:spPr>
              <a:xfrm>
                <a:off x="828675" y="8025497"/>
                <a:ext cx="1631213" cy="323166"/>
              </a:xfrm>
              <a:prstGeom prst="rect">
                <a:avLst/>
              </a:prstGeom>
            </p:spPr>
            <p:txBody>
              <a:bodyPr wrap="square" anchor="ctr">
                <a:noAutofit/>
              </a:bodyPr>
              <a:lstStyle/>
              <a:p>
                <a:pPr algn="r">
                  <a:tabLst>
                    <a:tab pos="342846" algn="l"/>
                    <a:tab pos="685691" algn="l"/>
                  </a:tabLst>
                </a:pPr>
                <a:r>
                  <a:rPr lang="en-US" sz="1200" b="1" i="1">
                    <a:solidFill>
                      <a:schemeClr val="tx1">
                        <a:lumMod val="50000"/>
                        <a:lumOff val="50000"/>
                      </a:schemeClr>
                    </a:solidFill>
                  </a:rPr>
                  <a:t>Brand Color Palette</a:t>
                </a:r>
              </a:p>
            </p:txBody>
          </p:sp>
        </p:grpSp>
        <p:cxnSp>
          <p:nvCxnSpPr>
            <p:cNvPr id="19" name="Straight Connector 18"/>
            <p:cNvCxnSpPr/>
            <p:nvPr/>
          </p:nvCxnSpPr>
          <p:spPr>
            <a:xfrm>
              <a:off x="3035284"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53913"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16655"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23510"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404881"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886252"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48994"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30365"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811736"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10255857" y="7948613"/>
              <a:ext cx="1471441" cy="338554"/>
              <a:chOff x="385933" y="8605838"/>
              <a:chExt cx="1471441" cy="338554"/>
            </a:xfrm>
          </p:grpSpPr>
          <p:cxnSp>
            <p:nvCxnSpPr>
              <p:cNvPr id="29" name="Straight Connector 28"/>
              <p:cNvCxnSpPr/>
              <p:nvPr/>
            </p:nvCxnSpPr>
            <p:spPr>
              <a:xfrm>
                <a:off x="498475" y="8605838"/>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85933" y="8605838"/>
                <a:ext cx="1471441" cy="338554"/>
              </a:xfrm>
              <a:prstGeom prst="rect">
                <a:avLst/>
              </a:prstGeom>
            </p:spPr>
            <p:txBody>
              <a:bodyPr wrap="square">
                <a:spAutoFit/>
              </a:bodyPr>
              <a:lstStyle/>
              <a:p>
                <a:r>
                  <a:rPr kumimoji="0" lang="en-US" sz="800" b="0" i="1" u="none" strike="noStrike" kern="1200" cap="none" spc="0" normalizeH="0" baseline="0" noProof="0">
                    <a:ln>
                      <a:noFill/>
                    </a:ln>
                    <a:solidFill>
                      <a:srgbClr val="000000">
                        <a:lumMod val="50000"/>
                        <a:lumOff val="50000"/>
                      </a:srgbClr>
                    </a:solidFill>
                    <a:effectLst/>
                    <a:uLnTx/>
                    <a:uFillTx/>
                    <a:latin typeface="+mn-lt"/>
                    <a:ea typeface="+mn-ea"/>
                    <a:cs typeface="+mn-cs"/>
                  </a:rPr>
                  <a:t>Indicates a color already included in the PPT palette</a:t>
                </a:r>
                <a:endParaRPr lang="en-US" sz="1400" b="0"/>
              </a:p>
            </p:txBody>
          </p:sp>
        </p:grpSp>
      </p:grpSp>
    </p:spTree>
    <p:extLst>
      <p:ext uri="{BB962C8B-B14F-4D97-AF65-F5344CB8AC3E}">
        <p14:creationId xmlns:p14="http://schemas.microsoft.com/office/powerpoint/2010/main" val="2004588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Image with Beige Bar">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5248F2-2445-E646-BFBD-56A351C2E07F}"/>
              </a:ext>
            </a:extLst>
          </p:cNvPr>
          <p:cNvSpPr/>
          <p:nvPr userDrawn="1"/>
        </p:nvSpPr>
        <p:spPr>
          <a:xfrm>
            <a:off x="-14288" y="4171086"/>
            <a:ext cx="12206288" cy="1886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3" name="Picture Placeholder 2">
            <a:extLst>
              <a:ext uri="{FF2B5EF4-FFF2-40B4-BE49-F238E27FC236}">
                <a16:creationId xmlns:a16="http://schemas.microsoft.com/office/drawing/2014/main" id="{6429B2E5-61CC-CD43-BC98-1055FB625A3F}"/>
              </a:ext>
            </a:extLst>
          </p:cNvPr>
          <p:cNvSpPr>
            <a:spLocks noGrp="1"/>
          </p:cNvSpPr>
          <p:nvPr>
            <p:ph type="pic" sz="quarter" idx="15" hasCustomPrompt="1"/>
          </p:nvPr>
        </p:nvSpPr>
        <p:spPr>
          <a:xfrm>
            <a:off x="-14288" y="0"/>
            <a:ext cx="12206288" cy="4171085"/>
          </a:xfrm>
          <a:prstGeom prst="rect">
            <a:avLst/>
          </a:prstGeom>
          <a:pattFill prst="pct5">
            <a:fgClr>
              <a:schemeClr val="bg2"/>
            </a:fgClr>
            <a:bgClr>
              <a:schemeClr val="bg1"/>
            </a:bgClr>
          </a:pattFill>
        </p:spPr>
        <p:txBody>
          <a:bodyPr vert="horz" lIns="91440" tIns="1188720" rIns="91440" bIns="45720" rtlCol="0" anchor="t">
            <a:normAutofit/>
          </a:bodyPr>
          <a:lstStyle>
            <a:lvl1pPr marL="228600" marR="0" indent="-228600" algn="ctr" defTabSz="914400" rtl="0" eaLnBrk="1" fontAlgn="auto" latinLnBrk="0" hangingPunct="1">
              <a:lnSpc>
                <a:spcPct val="125000"/>
              </a:lnSpc>
              <a:spcBef>
                <a:spcPts val="700"/>
              </a:spcBef>
              <a:spcAft>
                <a:spcPts val="1800"/>
              </a:spcAft>
              <a:buClrTx/>
              <a:buSzTx/>
              <a:buFont typeface="Arial" panose="020B0604020202020204" pitchFamily="34" charset="0"/>
              <a:buNone/>
              <a:tabLst/>
              <a:defRPr lang="en-US" sz="1200" i="1" baseline="0">
                <a:solidFill>
                  <a:schemeClr val="tx1">
                    <a:lumMod val="50000"/>
                    <a:lumOff val="50000"/>
                  </a:schemeClr>
                </a:solidFill>
              </a:defRPr>
            </a:lvl1pPr>
          </a:lstStyle>
          <a:p>
            <a:pPr marL="228600" marR="0" lvl="0" indent="-228600" algn="ctr" defTabSz="914400" rtl="0" eaLnBrk="1" fontAlgn="auto" latinLnBrk="0" hangingPunct="1">
              <a:lnSpc>
                <a:spcPct val="125000"/>
              </a:lnSpc>
              <a:spcBef>
                <a:spcPts val="700"/>
              </a:spcBef>
              <a:spcAft>
                <a:spcPts val="1800"/>
              </a:spcAft>
              <a:buClrTx/>
              <a:buSzTx/>
              <a:buFont typeface="Arial" panose="020B0604020202020204" pitchFamily="34" charset="0"/>
              <a:buNone/>
              <a:tabLst/>
              <a:defRPr/>
            </a:pPr>
            <a:r>
              <a:rPr lang="en-US"/>
              <a:t>This is an image placeholder. Click the icon and choose an image from your computer.</a:t>
            </a:r>
          </a:p>
        </p:txBody>
      </p:sp>
      <p:sp>
        <p:nvSpPr>
          <p:cNvPr id="9" name="Rectangle 8">
            <a:extLst>
              <a:ext uri="{FF2B5EF4-FFF2-40B4-BE49-F238E27FC236}">
                <a16:creationId xmlns:a16="http://schemas.microsoft.com/office/drawing/2014/main" id="{3947D149-7895-43C3-8E89-28FF12B998E9}"/>
              </a:ext>
            </a:extLst>
          </p:cNvPr>
          <p:cNvSpPr/>
          <p:nvPr userDrawn="1"/>
        </p:nvSpPr>
        <p:spPr>
          <a:xfrm>
            <a:off x="-14288" y="4171086"/>
            <a:ext cx="12206288" cy="23059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8" name="Title 4"/>
          <p:cNvSpPr>
            <a:spLocks noGrp="1"/>
          </p:cNvSpPr>
          <p:nvPr>
            <p:ph type="title"/>
          </p:nvPr>
        </p:nvSpPr>
        <p:spPr>
          <a:xfrm>
            <a:off x="838200" y="4432246"/>
            <a:ext cx="10515600" cy="874551"/>
          </a:xfrm>
        </p:spPr>
        <p:txBody>
          <a:bodyPr vert="horz" lIns="91440" tIns="45720" rIns="91440" bIns="45720" rtlCol="0" anchor="b">
            <a:normAutofit/>
          </a:bodyPr>
          <a:lstStyle>
            <a:lvl1pPr>
              <a:defRPr lang="en-US" sz="4000" b="1" i="0" kern="1200" dirty="0">
                <a:solidFill>
                  <a:schemeClr val="tx1"/>
                </a:solidFill>
                <a:latin typeface="+mj-lt"/>
                <a:ea typeface="+mn-ea"/>
                <a:cs typeface="Arial" panose="020B0604020202020204" pitchFamily="34" charset="0"/>
              </a:defRPr>
            </a:lvl1pPr>
          </a:lstStyle>
          <a:p>
            <a:pPr marL="0" lvl="0" indent="0" algn="l" defTabSz="914400" rtl="0" eaLnBrk="1" latinLnBrk="0" hangingPunct="1">
              <a:lnSpc>
                <a:spcPct val="125000"/>
              </a:lnSpc>
              <a:spcBef>
                <a:spcPts val="700"/>
              </a:spcBef>
              <a:buFont typeface="Arial" panose="020B0604020202020204" pitchFamily="34" charset="0"/>
              <a:buNone/>
            </a:pPr>
            <a:r>
              <a:rPr lang="en-US"/>
              <a:t>Click to edit Master title style</a:t>
            </a:r>
          </a:p>
        </p:txBody>
      </p:sp>
      <p:sp>
        <p:nvSpPr>
          <p:cNvPr id="11" name="Footer Placeholder 4">
            <a:extLst>
              <a:ext uri="{FF2B5EF4-FFF2-40B4-BE49-F238E27FC236}">
                <a16:creationId xmlns:a16="http://schemas.microsoft.com/office/drawing/2014/main" id="{B9210E7E-50A3-45F7-BC60-46EEC31FA152}"/>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12" name="Date Placeholder 6">
            <a:extLst>
              <a:ext uri="{FF2B5EF4-FFF2-40B4-BE49-F238E27FC236}">
                <a16:creationId xmlns:a16="http://schemas.microsoft.com/office/drawing/2014/main" id="{E046C513-ECCB-4D5B-BA3F-436D1D080C09}"/>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9F9C671C-4262-B54B-92E1-4BA7A29650D5}" type="datetime1">
              <a:rPr lang="en-US" smtClean="0"/>
              <a:t>11/10/2022</a:t>
            </a:fld>
            <a:endParaRPr lang="en-US"/>
          </a:p>
        </p:txBody>
      </p:sp>
      <p:sp>
        <p:nvSpPr>
          <p:cNvPr id="17" name="Subtitle 2">
            <a:extLst>
              <a:ext uri="{FF2B5EF4-FFF2-40B4-BE49-F238E27FC236}">
                <a16:creationId xmlns:a16="http://schemas.microsoft.com/office/drawing/2014/main" id="{7A43C4D6-CF19-46D3-B6DA-489EBC3B8D20}"/>
              </a:ext>
            </a:extLst>
          </p:cNvPr>
          <p:cNvSpPr>
            <a:spLocks noGrp="1"/>
          </p:cNvSpPr>
          <p:nvPr>
            <p:ph type="subTitle" idx="1"/>
          </p:nvPr>
        </p:nvSpPr>
        <p:spPr>
          <a:xfrm>
            <a:off x="838200" y="5306797"/>
            <a:ext cx="9144000" cy="361637"/>
          </a:xfrm>
          <a:prstGeom prst="rect">
            <a:avLst/>
          </a:prstGeom>
        </p:spPr>
        <p:txBody>
          <a:bodyPr anchor="ctr">
            <a:sp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Slide Number Placeholder 2">
            <a:extLst>
              <a:ext uri="{FF2B5EF4-FFF2-40B4-BE49-F238E27FC236}">
                <a16:creationId xmlns:a16="http://schemas.microsoft.com/office/drawing/2014/main" id="{E60FD7BA-E3C1-4E7E-875F-DDC6293660A7}"/>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pic>
        <p:nvPicPr>
          <p:cNvPr id="10" name="Picture 9">
            <a:extLst>
              <a:ext uri="{FF2B5EF4-FFF2-40B4-BE49-F238E27FC236}">
                <a16:creationId xmlns:a16="http://schemas.microsoft.com/office/drawing/2014/main" id="{032EB8C4-4180-41F3-9B3A-C8E7DA8F0B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
    </p:custDataLst>
    <p:extLst>
      <p:ext uri="{BB962C8B-B14F-4D97-AF65-F5344CB8AC3E}">
        <p14:creationId xmlns:p14="http://schemas.microsoft.com/office/powerpoint/2010/main" val="13163449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sic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CB762-9216-4F34-8175-8111FDEADC26}"/>
              </a:ext>
            </a:extLst>
          </p:cNvPr>
          <p:cNvSpPr>
            <a:spLocks noGrp="1"/>
          </p:cNvSpPr>
          <p:nvPr>
            <p:ph type="title"/>
          </p:nvPr>
        </p:nvSpPr>
        <p:spPr/>
        <p:txBody>
          <a:bodyPr/>
          <a:lstStyle>
            <a:lvl1pPr>
              <a:defRPr b="1">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3BCA562F-025A-4F46-872A-C5B0BA712B9D}"/>
              </a:ext>
            </a:extLst>
          </p:cNvPr>
          <p:cNvSpPr>
            <a:spLocks noGrp="1"/>
          </p:cNvSpPr>
          <p:nvPr>
            <p:ph sz="quarter" idx="10"/>
          </p:nvPr>
        </p:nvSpPr>
        <p:spPr>
          <a:xfrm>
            <a:off x="838200" y="1371600"/>
            <a:ext cx="10515600" cy="4800600"/>
          </a:xfrm>
        </p:spPr>
        <p:txBody>
          <a:bodyPr/>
          <a:lstStyle>
            <a:lvl1pPr>
              <a:lnSpc>
                <a:spcPct val="114000"/>
              </a:lnSpc>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CC8191-C56E-41A3-BF44-6C916141E5E6}"/>
              </a:ext>
            </a:extLst>
          </p:cNvPr>
          <p:cNvSpPr>
            <a:spLocks noGrp="1"/>
          </p:cNvSpPr>
          <p:nvPr>
            <p:ph type="dt" sz="half" idx="11"/>
          </p:nvPr>
        </p:nvSpPr>
        <p:spPr/>
        <p:txBody>
          <a:bodyPr/>
          <a:lstStyle/>
          <a:p>
            <a:fld id="{753D6FD6-A3E1-DA48-86EF-F1564526A6DD}" type="datetime1">
              <a:rPr lang="en-US" smtClean="0"/>
              <a:t>11/10/2022</a:t>
            </a:fld>
            <a:endParaRPr lang="en-US"/>
          </a:p>
        </p:txBody>
      </p:sp>
      <p:sp>
        <p:nvSpPr>
          <p:cNvPr id="8" name="Footer Placeholder 7">
            <a:extLst>
              <a:ext uri="{FF2B5EF4-FFF2-40B4-BE49-F238E27FC236}">
                <a16:creationId xmlns:a16="http://schemas.microsoft.com/office/drawing/2014/main" id="{167ABCA5-3CA2-434D-B120-FFDC621DF229}"/>
              </a:ext>
            </a:extLst>
          </p:cNvPr>
          <p:cNvSpPr>
            <a:spLocks noGrp="1"/>
          </p:cNvSpPr>
          <p:nvPr>
            <p:ph type="ftr" sz="quarter" idx="12"/>
          </p:nvPr>
        </p:nvSpPr>
        <p:spPr>
          <a:xfrm>
            <a:off x="1679448" y="6557518"/>
            <a:ext cx="4880881" cy="219456"/>
          </a:xfrm>
        </p:spPr>
        <p:txBody>
          <a:bodyPr/>
          <a:lstStyle/>
          <a:p>
            <a:r>
              <a:rPr lang="en-US"/>
              <a:t>Copyright 2022, Paychex, Inc. All rights reserved. Confidential and proprietary – for internal use only.</a:t>
            </a:r>
          </a:p>
        </p:txBody>
      </p:sp>
      <p:sp>
        <p:nvSpPr>
          <p:cNvPr id="10" name="Slide Number Placeholder 2">
            <a:extLst>
              <a:ext uri="{FF2B5EF4-FFF2-40B4-BE49-F238E27FC236}">
                <a16:creationId xmlns:a16="http://schemas.microsoft.com/office/drawing/2014/main" id="{20972A8B-69DA-41AE-BB67-F86928E6AEEC}"/>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16402131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876300" y="1371600"/>
            <a:ext cx="5099050" cy="4800600"/>
          </a:xfrm>
        </p:spPr>
        <p:txBody>
          <a:bodyPr>
            <a:noAutofit/>
          </a:bodyPr>
          <a:lstStyle>
            <a:lvl1pPr>
              <a:lnSpc>
                <a:spcPct val="114000"/>
              </a:lnSpc>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74FA414-1AC1-43C8-9398-16AA982C6F92}"/>
              </a:ext>
            </a:extLst>
          </p:cNvPr>
          <p:cNvSpPr>
            <a:spLocks noGrp="1"/>
          </p:cNvSpPr>
          <p:nvPr>
            <p:ph idx="12"/>
          </p:nvPr>
        </p:nvSpPr>
        <p:spPr>
          <a:xfrm>
            <a:off x="6216650" y="1371600"/>
            <a:ext cx="5099050" cy="4800600"/>
          </a:xfrm>
        </p:spPr>
        <p:txBody>
          <a:bodyPr>
            <a:noAutofit/>
          </a:bodyPr>
          <a:lstStyle>
            <a:lvl1pPr>
              <a:lnSpc>
                <a:spcPct val="114000"/>
              </a:lnSpc>
              <a:defRPr sz="18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B7964-DCD6-42F5-9509-24B2F5D35459}"/>
              </a:ext>
            </a:extLst>
          </p:cNvPr>
          <p:cNvSpPr>
            <a:spLocks noGrp="1"/>
          </p:cNvSpPr>
          <p:nvPr>
            <p:ph type="dt" sz="half" idx="13"/>
          </p:nvPr>
        </p:nvSpPr>
        <p:spPr/>
        <p:txBody>
          <a:bodyPr/>
          <a:lstStyle/>
          <a:p>
            <a:fld id="{C0A7C105-7806-C348-A3D5-92CCA3153EEE}" type="datetime1">
              <a:rPr lang="en-US" smtClean="0"/>
              <a:t>11/10/2022</a:t>
            </a:fld>
            <a:endParaRPr lang="en-US"/>
          </a:p>
        </p:txBody>
      </p:sp>
      <p:sp>
        <p:nvSpPr>
          <p:cNvPr id="5" name="Footer Placeholder 4">
            <a:extLst>
              <a:ext uri="{FF2B5EF4-FFF2-40B4-BE49-F238E27FC236}">
                <a16:creationId xmlns:a16="http://schemas.microsoft.com/office/drawing/2014/main" id="{A26075AF-8AE8-42A6-BDEB-7AE03BCB1717}"/>
              </a:ext>
            </a:extLst>
          </p:cNvPr>
          <p:cNvSpPr>
            <a:spLocks noGrp="1"/>
          </p:cNvSpPr>
          <p:nvPr>
            <p:ph type="ftr" sz="quarter" idx="14"/>
          </p:nvPr>
        </p:nvSpPr>
        <p:spPr>
          <a:xfrm>
            <a:off x="1679448" y="6557518"/>
            <a:ext cx="4880881" cy="219456"/>
          </a:xfrm>
        </p:spPr>
        <p:txBody>
          <a:bodyPr/>
          <a:lstStyle/>
          <a:p>
            <a:r>
              <a:rPr lang="en-US"/>
              <a:t>Copyright 2022, Paychex, Inc. All rights reserved. Confidential and proprietary – for internal use only.</a:t>
            </a:r>
          </a:p>
        </p:txBody>
      </p:sp>
      <p:sp>
        <p:nvSpPr>
          <p:cNvPr id="9" name="Slide Number Placeholder 2">
            <a:extLst>
              <a:ext uri="{FF2B5EF4-FFF2-40B4-BE49-F238E27FC236}">
                <a16:creationId xmlns:a16="http://schemas.microsoft.com/office/drawing/2014/main" id="{E727E3FA-5492-451F-B18C-209B1042792F}"/>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0" name="Title 1">
            <a:extLst>
              <a:ext uri="{FF2B5EF4-FFF2-40B4-BE49-F238E27FC236}">
                <a16:creationId xmlns:a16="http://schemas.microsoft.com/office/drawing/2014/main" id="{CD17B0F0-28D8-4762-B457-7CA3E0284472}"/>
              </a:ext>
            </a:extLst>
          </p:cNvPr>
          <p:cNvSpPr>
            <a:spLocks noGrp="1"/>
          </p:cNvSpPr>
          <p:nvPr>
            <p:ph type="title"/>
          </p:nvPr>
        </p:nvSpPr>
        <p:spPr>
          <a:xfrm>
            <a:off x="838200" y="365125"/>
            <a:ext cx="10515600" cy="854073"/>
          </a:xfrm>
        </p:spPr>
        <p:txBody>
          <a:bodyPr/>
          <a:lstStyle>
            <a:lvl1pPr>
              <a:defRPr b="1"/>
            </a:lvl1pPr>
          </a:lstStyle>
          <a:p>
            <a:r>
              <a:rPr lang="en-US"/>
              <a:t>Click to edit Master title style</a:t>
            </a:r>
          </a:p>
        </p:txBody>
      </p:sp>
    </p:spTree>
    <p:custDataLst>
      <p:tags r:id="rId1"/>
    </p:custDataLst>
    <p:extLst>
      <p:ext uri="{BB962C8B-B14F-4D97-AF65-F5344CB8AC3E}">
        <p14:creationId xmlns:p14="http://schemas.microsoft.com/office/powerpoint/2010/main" val="7345423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 Sm Image -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5E8962D-EE88-4CCD-A92F-001D9B8681E1}"/>
              </a:ext>
            </a:extLst>
          </p:cNvPr>
          <p:cNvSpPr>
            <a:spLocks noGrp="1"/>
          </p:cNvSpPr>
          <p:nvPr>
            <p:ph type="pic" sz="quarter" idx="12" hasCustomPrompt="1"/>
          </p:nvPr>
        </p:nvSpPr>
        <p:spPr>
          <a:xfrm>
            <a:off x="7447722" y="-1"/>
            <a:ext cx="4744278" cy="6400800"/>
          </a:xfrm>
          <a:pattFill prst="pct5">
            <a:fgClr>
              <a:schemeClr val="bg2"/>
            </a:fgClr>
            <a:bgClr>
              <a:schemeClr val="bg1"/>
            </a:bgClr>
          </a:pattFill>
        </p:spPr>
        <p:txBody>
          <a:bodyPr vert="horz" lIns="457200" tIns="1188720" rIns="457200" bIns="45720" rtlCol="0" anchor="t">
            <a:normAutofit/>
          </a:bodyPr>
          <a:lstStyle>
            <a:lvl1pPr marL="0" indent="0" algn="ctr">
              <a:spcAft>
                <a:spcPts val="1800"/>
              </a:spcAft>
              <a:buFont typeface="Arial" panose="020B0604020202020204" pitchFamily="34" charset="0"/>
              <a:buNone/>
              <a:defRPr lang="en-US" sz="1200" i="1" baseline="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12" name="Title 1">
            <a:extLst>
              <a:ext uri="{FF2B5EF4-FFF2-40B4-BE49-F238E27FC236}">
                <a16:creationId xmlns:a16="http://schemas.microsoft.com/office/drawing/2014/main" id="{61CD3D87-DB55-4739-A57C-2927B504FD81}"/>
              </a:ext>
            </a:extLst>
          </p:cNvPr>
          <p:cNvSpPr>
            <a:spLocks noGrp="1"/>
          </p:cNvSpPr>
          <p:nvPr>
            <p:ph type="title"/>
          </p:nvPr>
        </p:nvSpPr>
        <p:spPr>
          <a:xfrm>
            <a:off x="838200" y="1108401"/>
            <a:ext cx="5893904" cy="1228028"/>
          </a:xfrm>
          <a:prstGeom prst="rect">
            <a:avLst/>
          </a:prstGeom>
        </p:spPr>
        <p:txBody>
          <a:bodyPr wrap="square" bIns="182880" anchor="b" anchorCtr="0">
            <a:spAutoFit/>
          </a:bodyPr>
          <a:lstStyle>
            <a:lvl1pPr>
              <a:defRPr lang="en-US" sz="3600" b="1" i="0" kern="1200" dirty="0">
                <a:solidFill>
                  <a:schemeClr val="tx1"/>
                </a:solidFill>
                <a:latin typeface="+mj-lt"/>
                <a:ea typeface="Verdana" panose="020B0604030504040204" pitchFamily="34" charset="0"/>
                <a:cs typeface="Times New Roman Regular" panose="02020603050405020304" pitchFamily="18"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9FA20607-D5C9-48B8-9476-54348EAEBA00}"/>
              </a:ext>
            </a:extLst>
          </p:cNvPr>
          <p:cNvSpPr>
            <a:spLocks noGrp="1"/>
          </p:cNvSpPr>
          <p:nvPr>
            <p:ph idx="1"/>
          </p:nvPr>
        </p:nvSpPr>
        <p:spPr>
          <a:xfrm>
            <a:off x="838200" y="2336429"/>
            <a:ext cx="5893904" cy="3835772"/>
          </a:xfrm>
        </p:spPr>
        <p:txBody>
          <a:bodyPr>
            <a:noAutofit/>
          </a:bodyPr>
          <a:lstStyle>
            <a:lvl1pPr>
              <a:lnSpc>
                <a:spcPct val="114000"/>
              </a:lnSpc>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D7E6494-A092-4CDC-A4F5-50895B3D0B79}"/>
              </a:ext>
            </a:extLst>
          </p:cNvPr>
          <p:cNvSpPr>
            <a:spLocks noGrp="1"/>
          </p:cNvSpPr>
          <p:nvPr>
            <p:ph type="dt" sz="half" idx="13"/>
          </p:nvPr>
        </p:nvSpPr>
        <p:spPr/>
        <p:txBody>
          <a:bodyPr/>
          <a:lstStyle/>
          <a:p>
            <a:fld id="{F9DBC2D3-8542-DD4A-A8FA-8BE75FC24824}" type="datetime1">
              <a:rPr lang="en-US" smtClean="0"/>
              <a:t>11/10/2022</a:t>
            </a:fld>
            <a:endParaRPr lang="en-US"/>
          </a:p>
        </p:txBody>
      </p:sp>
      <p:sp>
        <p:nvSpPr>
          <p:cNvPr id="7" name="Footer Placeholder 6">
            <a:extLst>
              <a:ext uri="{FF2B5EF4-FFF2-40B4-BE49-F238E27FC236}">
                <a16:creationId xmlns:a16="http://schemas.microsoft.com/office/drawing/2014/main" id="{0902FB88-317C-487D-B956-504B9C68EDFB}"/>
              </a:ext>
            </a:extLst>
          </p:cNvPr>
          <p:cNvSpPr>
            <a:spLocks noGrp="1"/>
          </p:cNvSpPr>
          <p:nvPr>
            <p:ph type="ftr" sz="quarter" idx="14"/>
          </p:nvPr>
        </p:nvSpPr>
        <p:spPr>
          <a:xfrm>
            <a:off x="1679448" y="6557518"/>
            <a:ext cx="4880881" cy="219456"/>
          </a:xfrm>
        </p:spPr>
        <p:txBody>
          <a:bodyPr/>
          <a:lstStyle/>
          <a:p>
            <a:r>
              <a:rPr lang="en-US"/>
              <a:t>Copyright 2022, Paychex, Inc. All rights reserved. Confidential and proprietary – for internal use only.</a:t>
            </a:r>
          </a:p>
        </p:txBody>
      </p:sp>
      <p:sp>
        <p:nvSpPr>
          <p:cNvPr id="9" name="Slide Number Placeholder 2">
            <a:extLst>
              <a:ext uri="{FF2B5EF4-FFF2-40B4-BE49-F238E27FC236}">
                <a16:creationId xmlns:a16="http://schemas.microsoft.com/office/drawing/2014/main" id="{231FEFC1-5EC7-4614-AB65-DDC3E34FA9F5}"/>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1891844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 Sm Image -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5E8962D-EE88-4CCD-A92F-001D9B8681E1}"/>
              </a:ext>
            </a:extLst>
          </p:cNvPr>
          <p:cNvSpPr>
            <a:spLocks noGrp="1"/>
          </p:cNvSpPr>
          <p:nvPr>
            <p:ph type="pic" sz="quarter" idx="12" hasCustomPrompt="1"/>
          </p:nvPr>
        </p:nvSpPr>
        <p:spPr>
          <a:xfrm>
            <a:off x="0" y="-1"/>
            <a:ext cx="4744278" cy="6400800"/>
          </a:xfrm>
          <a:pattFill prst="pct5">
            <a:fgClr>
              <a:schemeClr val="bg2"/>
            </a:fgClr>
            <a:bgClr>
              <a:schemeClr val="bg1"/>
            </a:bgClr>
          </a:pattFill>
        </p:spPr>
        <p:txBody>
          <a:bodyPr vert="horz" lIns="457200" tIns="1188720" rIns="457200" bIns="45720" rtlCol="0" anchor="t">
            <a:normAutofit/>
          </a:bodyPr>
          <a:lstStyle>
            <a:lvl1pPr marL="0" indent="0" algn="ctr">
              <a:spcAft>
                <a:spcPts val="1800"/>
              </a:spcAft>
              <a:buFont typeface="Arial" panose="020B0604020202020204" pitchFamily="34" charset="0"/>
              <a:buNone/>
              <a:defRPr lang="en-US" sz="1200" i="1" baseline="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12" name="Title 1">
            <a:extLst>
              <a:ext uri="{FF2B5EF4-FFF2-40B4-BE49-F238E27FC236}">
                <a16:creationId xmlns:a16="http://schemas.microsoft.com/office/drawing/2014/main" id="{61CD3D87-DB55-4739-A57C-2927B504FD81}"/>
              </a:ext>
            </a:extLst>
          </p:cNvPr>
          <p:cNvSpPr>
            <a:spLocks noGrp="1"/>
          </p:cNvSpPr>
          <p:nvPr>
            <p:ph type="title"/>
          </p:nvPr>
        </p:nvSpPr>
        <p:spPr>
          <a:xfrm>
            <a:off x="5458967" y="1108401"/>
            <a:ext cx="5893904" cy="1228028"/>
          </a:xfrm>
          <a:prstGeom prst="rect">
            <a:avLst/>
          </a:prstGeom>
        </p:spPr>
        <p:txBody>
          <a:bodyPr wrap="square" bIns="182880" anchor="b" anchorCtr="0">
            <a:spAutoFit/>
          </a:bodyPr>
          <a:lstStyle>
            <a:lvl1pPr>
              <a:defRPr lang="en-US" sz="3600" b="1" i="0" kern="1200" dirty="0">
                <a:solidFill>
                  <a:schemeClr val="tx1"/>
                </a:solidFill>
                <a:latin typeface="+mj-lt"/>
                <a:ea typeface="Verdana" panose="020B0604030504040204" pitchFamily="34" charset="0"/>
                <a:cs typeface="Times New Roman Regular" panose="02020603050405020304" pitchFamily="18" charset="0"/>
              </a:defRPr>
            </a:lvl1pPr>
          </a:lstStyle>
          <a:p>
            <a:r>
              <a:rPr lang="en-US"/>
              <a:t>Click to edit Master title style</a:t>
            </a:r>
          </a:p>
        </p:txBody>
      </p:sp>
      <p:sp>
        <p:nvSpPr>
          <p:cNvPr id="14" name="Content Placeholder 2">
            <a:extLst>
              <a:ext uri="{FF2B5EF4-FFF2-40B4-BE49-F238E27FC236}">
                <a16:creationId xmlns:a16="http://schemas.microsoft.com/office/drawing/2014/main" id="{9FA20607-D5C9-48B8-9476-54348EAEBA00}"/>
              </a:ext>
            </a:extLst>
          </p:cNvPr>
          <p:cNvSpPr>
            <a:spLocks noGrp="1"/>
          </p:cNvSpPr>
          <p:nvPr>
            <p:ph idx="1"/>
          </p:nvPr>
        </p:nvSpPr>
        <p:spPr>
          <a:xfrm>
            <a:off x="5458967" y="2336429"/>
            <a:ext cx="5893904" cy="3835772"/>
          </a:xfrm>
        </p:spPr>
        <p:txBody>
          <a:bodyPr>
            <a:noAutofit/>
          </a:bodyPr>
          <a:lstStyle>
            <a:lvl1pPr>
              <a:lnSpc>
                <a:spcPct val="114000"/>
              </a:lnSpc>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D7E6494-A092-4CDC-A4F5-50895B3D0B79}"/>
              </a:ext>
            </a:extLst>
          </p:cNvPr>
          <p:cNvSpPr>
            <a:spLocks noGrp="1"/>
          </p:cNvSpPr>
          <p:nvPr>
            <p:ph type="dt" sz="half" idx="13"/>
          </p:nvPr>
        </p:nvSpPr>
        <p:spPr/>
        <p:txBody>
          <a:bodyPr/>
          <a:lstStyle/>
          <a:p>
            <a:fld id="{7C422B92-0492-2044-B2E9-B0FB32F8CED4}" type="datetime1">
              <a:rPr lang="en-US" smtClean="0"/>
              <a:t>11/10/2022</a:t>
            </a:fld>
            <a:endParaRPr lang="en-US"/>
          </a:p>
        </p:txBody>
      </p:sp>
      <p:sp>
        <p:nvSpPr>
          <p:cNvPr id="7" name="Footer Placeholder 6">
            <a:extLst>
              <a:ext uri="{FF2B5EF4-FFF2-40B4-BE49-F238E27FC236}">
                <a16:creationId xmlns:a16="http://schemas.microsoft.com/office/drawing/2014/main" id="{0902FB88-317C-487D-B956-504B9C68EDFB}"/>
              </a:ext>
            </a:extLst>
          </p:cNvPr>
          <p:cNvSpPr>
            <a:spLocks noGrp="1"/>
          </p:cNvSpPr>
          <p:nvPr>
            <p:ph type="ftr" sz="quarter" idx="14"/>
          </p:nvPr>
        </p:nvSpPr>
        <p:spPr>
          <a:xfrm>
            <a:off x="1679448" y="6557518"/>
            <a:ext cx="4880881" cy="219456"/>
          </a:xfrm>
        </p:spPr>
        <p:txBody>
          <a:bodyPr/>
          <a:lstStyle/>
          <a:p>
            <a:r>
              <a:rPr lang="en-US"/>
              <a:t>Copyright 2022, Paychex, Inc. All rights reserved. Confidential and proprietary – for internal use only.</a:t>
            </a:r>
          </a:p>
        </p:txBody>
      </p:sp>
      <p:sp>
        <p:nvSpPr>
          <p:cNvPr id="9" name="Slide Number Placeholder 2">
            <a:extLst>
              <a:ext uri="{FF2B5EF4-FFF2-40B4-BE49-F238E27FC236}">
                <a16:creationId xmlns:a16="http://schemas.microsoft.com/office/drawing/2014/main" id="{231FEFC1-5EC7-4614-AB65-DDC3E34FA9F5}"/>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2667961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 Lg Image -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A8A7-DDDE-4BB6-ADEC-C0AA93502B06}"/>
              </a:ext>
            </a:extLst>
          </p:cNvPr>
          <p:cNvSpPr>
            <a:spLocks noGrp="1"/>
          </p:cNvSpPr>
          <p:nvPr>
            <p:ph type="title"/>
          </p:nvPr>
        </p:nvSpPr>
        <p:spPr>
          <a:xfrm>
            <a:off x="7658487" y="609802"/>
            <a:ext cx="3695311" cy="1726627"/>
          </a:xfrm>
          <a:prstGeom prst="rect">
            <a:avLst/>
          </a:prstGeom>
        </p:spPr>
        <p:txBody>
          <a:bodyPr wrap="square" bIns="182880">
            <a:spAutoFit/>
          </a:bodyPr>
          <a:lstStyle>
            <a:lvl1pPr>
              <a:defRPr sz="3600" b="1" i="0"/>
            </a:lvl1pPr>
          </a:lstStyle>
          <a:p>
            <a:r>
              <a:rPr lang="en-US"/>
              <a:t>Click to edit Master title style</a:t>
            </a:r>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7652656" y="2376185"/>
            <a:ext cx="3701143" cy="3796016"/>
          </a:xfrm>
        </p:spPr>
        <p:txBody>
          <a:bodyPr>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35E8962D-EE88-4CCD-A92F-001D9B8681E1}"/>
              </a:ext>
            </a:extLst>
          </p:cNvPr>
          <p:cNvSpPr>
            <a:spLocks noGrp="1"/>
          </p:cNvSpPr>
          <p:nvPr>
            <p:ph type="pic" sz="quarter" idx="12" hasCustomPrompt="1"/>
          </p:nvPr>
        </p:nvSpPr>
        <p:spPr>
          <a:xfrm>
            <a:off x="0" y="0"/>
            <a:ext cx="7130143" cy="6400800"/>
          </a:xfrm>
          <a:pattFill prst="pct5">
            <a:fgClr>
              <a:schemeClr val="bg2"/>
            </a:fgClr>
            <a:bgClr>
              <a:schemeClr val="bg1"/>
            </a:bgClr>
          </a:pattFill>
        </p:spPr>
        <p:txBody>
          <a:bodyPr vert="horz" lIns="457200" tIns="1188720" rIns="457200" bIns="45720" rtlCol="0" anchor="t">
            <a:normAutofit/>
          </a:bodyPr>
          <a:lstStyle>
            <a:lvl1pPr marL="0" indent="0">
              <a:buNone/>
              <a:defRPr lang="en-US" sz="1200" i="1" baseline="0" dirty="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6" name="Date Placeholder 5">
            <a:extLst>
              <a:ext uri="{FF2B5EF4-FFF2-40B4-BE49-F238E27FC236}">
                <a16:creationId xmlns:a16="http://schemas.microsoft.com/office/drawing/2014/main" id="{76E16186-9533-4963-B5D7-D5D0122ED9DC}"/>
              </a:ext>
            </a:extLst>
          </p:cNvPr>
          <p:cNvSpPr>
            <a:spLocks noGrp="1"/>
          </p:cNvSpPr>
          <p:nvPr>
            <p:ph type="dt" sz="half" idx="13"/>
          </p:nvPr>
        </p:nvSpPr>
        <p:spPr/>
        <p:txBody>
          <a:bodyPr/>
          <a:lstStyle/>
          <a:p>
            <a:fld id="{41B7AD7A-D9E8-FF48-BBD1-F21B0717EBDD}" type="datetime1">
              <a:rPr lang="en-US" smtClean="0"/>
              <a:t>11/10/2022</a:t>
            </a:fld>
            <a:endParaRPr lang="en-US"/>
          </a:p>
        </p:txBody>
      </p:sp>
      <p:sp>
        <p:nvSpPr>
          <p:cNvPr id="7" name="Footer Placeholder 6">
            <a:extLst>
              <a:ext uri="{FF2B5EF4-FFF2-40B4-BE49-F238E27FC236}">
                <a16:creationId xmlns:a16="http://schemas.microsoft.com/office/drawing/2014/main" id="{8468A007-0E7C-4915-8E66-36965817EA37}"/>
              </a:ext>
            </a:extLst>
          </p:cNvPr>
          <p:cNvSpPr>
            <a:spLocks noGrp="1"/>
          </p:cNvSpPr>
          <p:nvPr>
            <p:ph type="ftr" sz="quarter" idx="14"/>
          </p:nvPr>
        </p:nvSpPr>
        <p:spPr>
          <a:xfrm>
            <a:off x="1679448" y="6557518"/>
            <a:ext cx="4880881" cy="219456"/>
          </a:xfrm>
        </p:spPr>
        <p:txBody>
          <a:bodyPr/>
          <a:lstStyle/>
          <a:p>
            <a:r>
              <a:rPr lang="en-US"/>
              <a:t>Copyright 2022, Paychex, Inc. All rights reserved. Confidential and proprietary – for internal use only.</a:t>
            </a:r>
          </a:p>
        </p:txBody>
      </p:sp>
      <p:sp>
        <p:nvSpPr>
          <p:cNvPr id="9" name="Slide Number Placeholder 2">
            <a:extLst>
              <a:ext uri="{FF2B5EF4-FFF2-40B4-BE49-F238E27FC236}">
                <a16:creationId xmlns:a16="http://schemas.microsoft.com/office/drawing/2014/main" id="{D41CD5DF-4CA8-451A-A104-E391304E6FCD}"/>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34069111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 Lg Image -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5E8962D-EE88-4CCD-A92F-001D9B8681E1}"/>
              </a:ext>
            </a:extLst>
          </p:cNvPr>
          <p:cNvSpPr>
            <a:spLocks noGrp="1"/>
          </p:cNvSpPr>
          <p:nvPr>
            <p:ph type="pic" sz="quarter" idx="12" hasCustomPrompt="1"/>
          </p:nvPr>
        </p:nvSpPr>
        <p:spPr>
          <a:xfrm>
            <a:off x="5061857" y="0"/>
            <a:ext cx="7130143" cy="6400800"/>
          </a:xfrm>
          <a:pattFill prst="pct5">
            <a:fgClr>
              <a:schemeClr val="bg2"/>
            </a:fgClr>
            <a:bgClr>
              <a:schemeClr val="bg1"/>
            </a:bgClr>
          </a:pattFill>
        </p:spPr>
        <p:txBody>
          <a:bodyPr vert="horz" lIns="457200" tIns="1188720" rIns="457200" bIns="45720" rtlCol="0" anchor="t">
            <a:normAutofit/>
          </a:bodyPr>
          <a:lstStyle>
            <a:lvl1pPr marL="0" indent="0">
              <a:buNone/>
              <a:defRPr lang="en-US" sz="1200" i="1" baseline="0" dirty="0">
                <a:solidFill>
                  <a:schemeClr val="tx1">
                    <a:lumMod val="50000"/>
                    <a:lumOff val="50000"/>
                  </a:schemeClr>
                </a:solidFill>
              </a:defRPr>
            </a:lvl1pPr>
          </a:lstStyle>
          <a:p>
            <a:pPr marL="228600" lvl="0" indent="-228600" algn="ctr">
              <a:spcAft>
                <a:spcPts val="1800"/>
              </a:spcAft>
            </a:pPr>
            <a:r>
              <a:rPr lang="en-US"/>
              <a:t>This is an image placeholder. Click the icon and choose an image from your computer.</a:t>
            </a:r>
          </a:p>
        </p:txBody>
      </p:sp>
      <p:sp>
        <p:nvSpPr>
          <p:cNvPr id="2" name="Title 1">
            <a:extLst>
              <a:ext uri="{FF2B5EF4-FFF2-40B4-BE49-F238E27FC236}">
                <a16:creationId xmlns:a16="http://schemas.microsoft.com/office/drawing/2014/main" id="{E05CA8A7-DDDE-4BB6-ADEC-C0AA93502B06}"/>
              </a:ext>
            </a:extLst>
          </p:cNvPr>
          <p:cNvSpPr>
            <a:spLocks noGrp="1"/>
          </p:cNvSpPr>
          <p:nvPr>
            <p:ph type="title"/>
          </p:nvPr>
        </p:nvSpPr>
        <p:spPr>
          <a:xfrm>
            <a:off x="844031" y="609802"/>
            <a:ext cx="3695311" cy="1726627"/>
          </a:xfrm>
          <a:prstGeom prst="rect">
            <a:avLst/>
          </a:prstGeom>
        </p:spPr>
        <p:txBody>
          <a:bodyPr wrap="square" bIns="182880">
            <a:spAutoFit/>
          </a:bodyPr>
          <a:lstStyle>
            <a:lvl1pPr>
              <a:defRPr sz="3600" b="1" i="0"/>
            </a:lvl1pPr>
          </a:lstStyle>
          <a:p>
            <a:r>
              <a:rPr lang="en-US"/>
              <a:t>Click to edit Master title style</a:t>
            </a:r>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838200" y="2376185"/>
            <a:ext cx="3701143" cy="3796016"/>
          </a:xfrm>
        </p:spPr>
        <p:txBody>
          <a:bodyPr>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76E16186-9533-4963-B5D7-D5D0122ED9DC}"/>
              </a:ext>
            </a:extLst>
          </p:cNvPr>
          <p:cNvSpPr>
            <a:spLocks noGrp="1"/>
          </p:cNvSpPr>
          <p:nvPr>
            <p:ph type="dt" sz="half" idx="13"/>
          </p:nvPr>
        </p:nvSpPr>
        <p:spPr/>
        <p:txBody>
          <a:bodyPr/>
          <a:lstStyle/>
          <a:p>
            <a:fld id="{7EC8889C-CE1D-B34F-9143-3A1638D3C9E0}" type="datetime1">
              <a:rPr lang="en-US" smtClean="0"/>
              <a:t>11/10/2022</a:t>
            </a:fld>
            <a:endParaRPr lang="en-US"/>
          </a:p>
        </p:txBody>
      </p:sp>
      <p:sp>
        <p:nvSpPr>
          <p:cNvPr id="7" name="Footer Placeholder 6">
            <a:extLst>
              <a:ext uri="{FF2B5EF4-FFF2-40B4-BE49-F238E27FC236}">
                <a16:creationId xmlns:a16="http://schemas.microsoft.com/office/drawing/2014/main" id="{8468A007-0E7C-4915-8E66-36965817EA37}"/>
              </a:ext>
            </a:extLst>
          </p:cNvPr>
          <p:cNvSpPr>
            <a:spLocks noGrp="1"/>
          </p:cNvSpPr>
          <p:nvPr>
            <p:ph type="ftr" sz="quarter" idx="14"/>
          </p:nvPr>
        </p:nvSpPr>
        <p:spPr>
          <a:xfrm>
            <a:off x="1679448" y="6557518"/>
            <a:ext cx="4880881" cy="219456"/>
          </a:xfrm>
        </p:spPr>
        <p:txBody>
          <a:bodyPr/>
          <a:lstStyle/>
          <a:p>
            <a:r>
              <a:rPr lang="en-US"/>
              <a:t>Copyright 2022, Paychex, Inc. All rights reserved. Confidential and proprietary – for internal use only.</a:t>
            </a:r>
          </a:p>
        </p:txBody>
      </p:sp>
      <p:sp>
        <p:nvSpPr>
          <p:cNvPr id="9" name="Slide Number Placeholder 2">
            <a:extLst>
              <a:ext uri="{FF2B5EF4-FFF2-40B4-BE49-F238E27FC236}">
                <a16:creationId xmlns:a16="http://schemas.microsoft.com/office/drawing/2014/main" id="{D41CD5DF-4CA8-451A-A104-E391304E6FCD}"/>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13982560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lumn Comparis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838200" y="1987153"/>
            <a:ext cx="5099051" cy="4185047"/>
          </a:xfrm>
        </p:spPr>
        <p:txBody>
          <a:bodyPr>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74FA414-1AC1-43C8-9398-16AA982C6F92}"/>
              </a:ext>
            </a:extLst>
          </p:cNvPr>
          <p:cNvSpPr>
            <a:spLocks noGrp="1"/>
          </p:cNvSpPr>
          <p:nvPr>
            <p:ph idx="12"/>
          </p:nvPr>
        </p:nvSpPr>
        <p:spPr>
          <a:xfrm>
            <a:off x="6254750" y="1987153"/>
            <a:ext cx="5099050" cy="4185047"/>
          </a:xfrm>
        </p:spPr>
        <p:txBody>
          <a:bodyPr>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15"/>
          </p:nvPr>
        </p:nvSpPr>
        <p:spPr>
          <a:xfrm>
            <a:off x="838200" y="1371600"/>
            <a:ext cx="5099051" cy="615553"/>
          </a:xfrm>
        </p:spPr>
        <p:txBody>
          <a:bodyPr vert="horz" wrap="square" lIns="91440" tIns="45720" rIns="91440" bIns="182880" rtlCol="0">
            <a:spAutoFit/>
          </a:bodyPr>
          <a:lstStyle>
            <a:lvl1pPr marL="0" indent="0">
              <a:buNone/>
              <a:defRPr lang="en-US" dirty="0" smtClean="0">
                <a:solidFill>
                  <a:schemeClr val="accent3"/>
                </a:solidFill>
                <a:latin typeface="+mn-lt"/>
              </a:defRPr>
            </a:lvl1pPr>
          </a:lstStyle>
          <a:p>
            <a:pPr marL="228600" lvl="0" indent="-228600"/>
            <a:endParaRPr lang="en-US"/>
          </a:p>
        </p:txBody>
      </p:sp>
      <p:sp>
        <p:nvSpPr>
          <p:cNvPr id="16" name="Text Placeholder 4"/>
          <p:cNvSpPr>
            <a:spLocks noGrp="1"/>
          </p:cNvSpPr>
          <p:nvPr>
            <p:ph type="body" sz="quarter" idx="16"/>
          </p:nvPr>
        </p:nvSpPr>
        <p:spPr>
          <a:xfrm>
            <a:off x="6254750" y="1371600"/>
            <a:ext cx="5099050" cy="615553"/>
          </a:xfrm>
        </p:spPr>
        <p:txBody>
          <a:bodyPr vert="horz" lIns="91440" tIns="45720" rIns="91440" bIns="182880" rtlCol="0">
            <a:spAutoFit/>
          </a:bodyPr>
          <a:lstStyle>
            <a:lvl1pPr marL="0" indent="0">
              <a:buNone/>
              <a:defRPr lang="en-US" dirty="0" smtClean="0">
                <a:solidFill>
                  <a:schemeClr val="accent3"/>
                </a:solidFill>
                <a:latin typeface="+mn-lt"/>
              </a:defRPr>
            </a:lvl1pPr>
          </a:lstStyle>
          <a:p>
            <a:pPr marL="228600" lvl="0" indent="-228600"/>
            <a:endParaRPr lang="en-US"/>
          </a:p>
        </p:txBody>
      </p:sp>
      <p:sp>
        <p:nvSpPr>
          <p:cNvPr id="4" name="Date Placeholder 3">
            <a:extLst>
              <a:ext uri="{FF2B5EF4-FFF2-40B4-BE49-F238E27FC236}">
                <a16:creationId xmlns:a16="http://schemas.microsoft.com/office/drawing/2014/main" id="{97F21F32-2C2A-41BD-9422-74D764217B0E}"/>
              </a:ext>
            </a:extLst>
          </p:cNvPr>
          <p:cNvSpPr>
            <a:spLocks noGrp="1"/>
          </p:cNvSpPr>
          <p:nvPr>
            <p:ph type="dt" sz="half" idx="17"/>
          </p:nvPr>
        </p:nvSpPr>
        <p:spPr/>
        <p:txBody>
          <a:bodyPr/>
          <a:lstStyle/>
          <a:p>
            <a:fld id="{27156DDD-AEF0-A149-A38B-D9354D5A4BEC}" type="datetime1">
              <a:rPr lang="en-US" smtClean="0"/>
              <a:t>11/10/2022</a:t>
            </a:fld>
            <a:endParaRPr lang="en-US"/>
          </a:p>
        </p:txBody>
      </p:sp>
      <p:sp>
        <p:nvSpPr>
          <p:cNvPr id="5" name="Footer Placeholder 4">
            <a:extLst>
              <a:ext uri="{FF2B5EF4-FFF2-40B4-BE49-F238E27FC236}">
                <a16:creationId xmlns:a16="http://schemas.microsoft.com/office/drawing/2014/main" id="{7C1086BD-EE8A-480D-BE1C-F7441C98CC01}"/>
              </a:ext>
            </a:extLst>
          </p:cNvPr>
          <p:cNvSpPr>
            <a:spLocks noGrp="1"/>
          </p:cNvSpPr>
          <p:nvPr>
            <p:ph type="ftr" sz="quarter" idx="18"/>
          </p:nvPr>
        </p:nvSpPr>
        <p:spPr>
          <a:xfrm>
            <a:off x="1679448" y="6557518"/>
            <a:ext cx="4880881" cy="219456"/>
          </a:xfrm>
        </p:spPr>
        <p:txBody>
          <a:bodyPr/>
          <a:lstStyle/>
          <a:p>
            <a:r>
              <a:rPr lang="en-US"/>
              <a:t>Copyright 2022, Paychex, Inc. All rights reserved. Confidential and proprietary – for internal use only.</a:t>
            </a:r>
          </a:p>
        </p:txBody>
      </p:sp>
      <p:sp>
        <p:nvSpPr>
          <p:cNvPr id="12" name="Title 1">
            <a:extLst>
              <a:ext uri="{FF2B5EF4-FFF2-40B4-BE49-F238E27FC236}">
                <a16:creationId xmlns:a16="http://schemas.microsoft.com/office/drawing/2014/main" id="{BBCD7712-6CE8-437E-BC4C-7C8ADC2DCD8C}"/>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
        <p:nvSpPr>
          <p:cNvPr id="13" name="Slide Number Placeholder 2">
            <a:extLst>
              <a:ext uri="{FF2B5EF4-FFF2-40B4-BE49-F238E27FC236}">
                <a16:creationId xmlns:a16="http://schemas.microsoft.com/office/drawing/2014/main" id="{40FEB20C-92F1-4445-BC84-943A049EE326}"/>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1"/>
    </p:custDataLst>
    <p:extLst>
      <p:ext uri="{BB962C8B-B14F-4D97-AF65-F5344CB8AC3E}">
        <p14:creationId xmlns:p14="http://schemas.microsoft.com/office/powerpoint/2010/main" val="3666891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lumn Comparison - Bei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914400" y="2202597"/>
            <a:ext cx="5022851" cy="4108103"/>
          </a:xfrm>
          <a:solidFill>
            <a:schemeClr val="bg1"/>
          </a:solidFill>
          <a:ln w="25400">
            <a:solidFill>
              <a:schemeClr val="bg2"/>
            </a:solidFill>
          </a:ln>
        </p:spPr>
        <p:txBody>
          <a:bodyPr vert="horz" lIns="182880" tIns="182880" rIns="182880" bIns="182880" rtlCol="0">
            <a:noAutofit/>
          </a:bodyPr>
          <a:lstStyle>
            <a:lvl1pPr>
              <a:defRPr lang="en-US" sz="1800" dirty="0">
                <a:solidFill>
                  <a:schemeClr val="tx1"/>
                </a:solidFill>
              </a:defRPr>
            </a:lvl1pPr>
            <a:lvl2pPr>
              <a:defRPr lang="en-US" sz="1600" dirty="0">
                <a:solidFill>
                  <a:schemeClr val="tx1"/>
                </a:solidFill>
              </a:defRPr>
            </a:lvl2pPr>
            <a:lvl3pPr>
              <a:defRPr lang="en-US" sz="1400" dirty="0">
                <a:solidFill>
                  <a:schemeClr val="tx1"/>
                </a:solidFill>
              </a:defRPr>
            </a:lvl3pPr>
            <a:lvl4pPr>
              <a:defRPr lang="en-US" sz="1200" dirty="0">
                <a:solidFill>
                  <a:schemeClr val="tx1"/>
                </a:solidFill>
              </a:defRPr>
            </a:lvl4pPr>
            <a:lvl5pPr>
              <a:defRPr lang="en-US" sz="1200" dirty="0">
                <a:solidFill>
                  <a:schemeClr val="tx1"/>
                </a:solidFill>
              </a:defRPr>
            </a:lvl5pPr>
          </a:lstStyle>
          <a:p>
            <a:pPr lvl="0">
              <a:lnSpc>
                <a:spcPct val="114000"/>
              </a:lnSpc>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74FA414-1AC1-43C8-9398-16AA982C6F92}"/>
              </a:ext>
            </a:extLst>
          </p:cNvPr>
          <p:cNvSpPr>
            <a:spLocks noGrp="1"/>
          </p:cNvSpPr>
          <p:nvPr>
            <p:ph idx="12"/>
          </p:nvPr>
        </p:nvSpPr>
        <p:spPr>
          <a:xfrm>
            <a:off x="6254750" y="2202597"/>
            <a:ext cx="5099050" cy="4108103"/>
          </a:xfrm>
          <a:solidFill>
            <a:schemeClr val="bg1"/>
          </a:solidFill>
          <a:ln w="25400">
            <a:solidFill>
              <a:schemeClr val="bg2"/>
            </a:solidFill>
          </a:ln>
        </p:spPr>
        <p:txBody>
          <a:bodyPr vert="horz" lIns="182880" tIns="182880" rIns="182880" bIns="182880" rtlCol="0">
            <a:noAutofit/>
          </a:bodyPr>
          <a:lstStyle>
            <a:lvl1pPr>
              <a:defRPr lang="en-US" sz="1800" dirty="0">
                <a:solidFill>
                  <a:schemeClr val="tx1"/>
                </a:solidFill>
              </a:defRPr>
            </a:lvl1pPr>
            <a:lvl2pPr>
              <a:defRPr lang="en-US" sz="1600" dirty="0">
                <a:solidFill>
                  <a:schemeClr val="tx1"/>
                </a:solidFill>
              </a:defRPr>
            </a:lvl2pPr>
            <a:lvl3pPr>
              <a:defRPr lang="en-US" sz="1400" dirty="0">
                <a:solidFill>
                  <a:schemeClr val="tx1"/>
                </a:solidFill>
              </a:defRPr>
            </a:lvl3pPr>
            <a:lvl4pPr>
              <a:defRPr lang="en-US" sz="1200" dirty="0">
                <a:solidFill>
                  <a:schemeClr val="tx1"/>
                </a:solidFill>
              </a:defRPr>
            </a:lvl4pPr>
            <a:lvl5pPr>
              <a:defRPr lang="en-US" sz="1200" dirty="0">
                <a:solidFill>
                  <a:schemeClr val="tx1"/>
                </a:solidFill>
              </a:defRPr>
            </a:lvl5pPr>
          </a:lstStyle>
          <a:p>
            <a:pPr lvl="0">
              <a:lnSpc>
                <a:spcPct val="114000"/>
              </a:lnSpc>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15"/>
          </p:nvPr>
        </p:nvSpPr>
        <p:spPr>
          <a:xfrm>
            <a:off x="914400" y="1448544"/>
            <a:ext cx="5022851" cy="754053"/>
          </a:xfrm>
          <a:solidFill>
            <a:schemeClr val="bg2"/>
          </a:solidFill>
          <a:ln w="25400">
            <a:solidFill>
              <a:schemeClr val="bg2"/>
            </a:solidFill>
          </a:ln>
        </p:spPr>
        <p:txBody>
          <a:bodyPr vert="horz" lIns="182880" tIns="182880" rIns="274320" bIns="182880" rtlCol="0" anchor="b" anchorCtr="0">
            <a:spAutoFit/>
          </a:bodyPr>
          <a:lstStyle>
            <a:lvl1pPr>
              <a:defRPr lang="en-US" sz="2000" dirty="0">
                <a:solidFill>
                  <a:schemeClr val="tx1"/>
                </a:solidFill>
                <a:latin typeface="+mn-lt"/>
              </a:defRPr>
            </a:lvl1pPr>
          </a:lstStyle>
          <a:p>
            <a:pPr marL="228600" lvl="0" indent="-228600"/>
            <a:endParaRPr lang="en-US"/>
          </a:p>
        </p:txBody>
      </p:sp>
      <p:sp>
        <p:nvSpPr>
          <p:cNvPr id="16" name="Text Placeholder 4"/>
          <p:cNvSpPr>
            <a:spLocks noGrp="1"/>
          </p:cNvSpPr>
          <p:nvPr>
            <p:ph type="body" sz="quarter" idx="16"/>
          </p:nvPr>
        </p:nvSpPr>
        <p:spPr>
          <a:xfrm>
            <a:off x="6254750" y="1448544"/>
            <a:ext cx="5099050" cy="754053"/>
          </a:xfrm>
          <a:solidFill>
            <a:schemeClr val="bg2"/>
          </a:solidFill>
          <a:ln w="25400">
            <a:solidFill>
              <a:schemeClr val="bg2"/>
            </a:solidFill>
          </a:ln>
        </p:spPr>
        <p:txBody>
          <a:bodyPr vert="horz" lIns="182880" tIns="182880" rIns="274320" bIns="182880" rtlCol="0" anchor="b" anchorCtr="0">
            <a:spAutoFit/>
          </a:bodyPr>
          <a:lstStyle>
            <a:lvl1pPr>
              <a:defRPr lang="en-US" sz="2000" dirty="0">
                <a:solidFill>
                  <a:schemeClr val="tx1"/>
                </a:solidFill>
                <a:latin typeface="+mn-lt"/>
              </a:defRPr>
            </a:lvl1pPr>
          </a:lstStyle>
          <a:p>
            <a:pPr marL="228600" lvl="0" indent="-228600"/>
            <a:endParaRPr lang="en-US"/>
          </a:p>
        </p:txBody>
      </p:sp>
      <p:sp>
        <p:nvSpPr>
          <p:cNvPr id="4" name="Date Placeholder 3">
            <a:extLst>
              <a:ext uri="{FF2B5EF4-FFF2-40B4-BE49-F238E27FC236}">
                <a16:creationId xmlns:a16="http://schemas.microsoft.com/office/drawing/2014/main" id="{97F21F32-2C2A-41BD-9422-74D764217B0E}"/>
              </a:ext>
            </a:extLst>
          </p:cNvPr>
          <p:cNvSpPr>
            <a:spLocks noGrp="1"/>
          </p:cNvSpPr>
          <p:nvPr>
            <p:ph type="dt" sz="half" idx="17"/>
          </p:nvPr>
        </p:nvSpPr>
        <p:spPr/>
        <p:txBody>
          <a:bodyPr/>
          <a:lstStyle/>
          <a:p>
            <a:fld id="{9DF85EBD-A8B4-264B-874A-23EC09F15C84}" type="datetime1">
              <a:rPr lang="en-US" smtClean="0"/>
              <a:t>11/10/2022</a:t>
            </a:fld>
            <a:endParaRPr lang="en-US"/>
          </a:p>
        </p:txBody>
      </p:sp>
      <p:sp>
        <p:nvSpPr>
          <p:cNvPr id="5" name="Footer Placeholder 4">
            <a:extLst>
              <a:ext uri="{FF2B5EF4-FFF2-40B4-BE49-F238E27FC236}">
                <a16:creationId xmlns:a16="http://schemas.microsoft.com/office/drawing/2014/main" id="{7C1086BD-EE8A-480D-BE1C-F7441C98CC01}"/>
              </a:ext>
            </a:extLst>
          </p:cNvPr>
          <p:cNvSpPr>
            <a:spLocks noGrp="1"/>
          </p:cNvSpPr>
          <p:nvPr>
            <p:ph type="ftr" sz="quarter" idx="18"/>
          </p:nvPr>
        </p:nvSpPr>
        <p:spPr>
          <a:xfrm>
            <a:off x="1679448" y="6557518"/>
            <a:ext cx="4880881" cy="219456"/>
          </a:xfrm>
        </p:spPr>
        <p:txBody>
          <a:bodyPr/>
          <a:lstStyle/>
          <a:p>
            <a:r>
              <a:rPr lang="en-US"/>
              <a:t>Copyright 2022, Paychex, Inc. All rights reserved. Confidential and proprietary – for internal use only.</a:t>
            </a:r>
          </a:p>
        </p:txBody>
      </p:sp>
      <p:sp>
        <p:nvSpPr>
          <p:cNvPr id="11" name="Slide Number Placeholder 2">
            <a:extLst>
              <a:ext uri="{FF2B5EF4-FFF2-40B4-BE49-F238E27FC236}">
                <a16:creationId xmlns:a16="http://schemas.microsoft.com/office/drawing/2014/main" id="{B802FAE1-B6B4-444E-9503-07ED8660E09C}"/>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2" name="Title 1">
            <a:extLst>
              <a:ext uri="{FF2B5EF4-FFF2-40B4-BE49-F238E27FC236}">
                <a16:creationId xmlns:a16="http://schemas.microsoft.com/office/drawing/2014/main" id="{BBCD7712-6CE8-437E-BC4C-7C8ADC2DCD8C}"/>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Tree>
    <p:custDataLst>
      <p:tags r:id="rId1"/>
    </p:custDataLst>
    <p:extLst>
      <p:ext uri="{BB962C8B-B14F-4D97-AF65-F5344CB8AC3E}">
        <p14:creationId xmlns:p14="http://schemas.microsoft.com/office/powerpoint/2010/main" val="2171608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wo Column Comparison - Gr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p:nvPr>
        </p:nvSpPr>
        <p:spPr>
          <a:xfrm>
            <a:off x="914400" y="2202597"/>
            <a:ext cx="5022851" cy="4108103"/>
          </a:xfrm>
          <a:solidFill>
            <a:schemeClr val="bg1"/>
          </a:solidFill>
          <a:ln w="25400">
            <a:solidFill>
              <a:schemeClr val="tx2"/>
            </a:solidFill>
          </a:ln>
        </p:spPr>
        <p:txBody>
          <a:bodyPr vert="horz" lIns="182880" tIns="182880" rIns="182880" bIns="182880" rtlCol="0">
            <a:noAutofit/>
          </a:bodyPr>
          <a:lstStyle>
            <a:lvl1pPr>
              <a:defRPr lang="en-US" sz="1800" dirty="0">
                <a:solidFill>
                  <a:schemeClr val="tx1"/>
                </a:solidFill>
              </a:defRPr>
            </a:lvl1pPr>
            <a:lvl2pPr>
              <a:defRPr lang="en-US" sz="1600" dirty="0">
                <a:solidFill>
                  <a:schemeClr val="tx1"/>
                </a:solidFill>
              </a:defRPr>
            </a:lvl2pPr>
            <a:lvl3pPr>
              <a:defRPr lang="en-US" sz="1400" dirty="0">
                <a:solidFill>
                  <a:schemeClr val="tx1"/>
                </a:solidFill>
              </a:defRPr>
            </a:lvl3pPr>
            <a:lvl4pPr>
              <a:defRPr lang="en-US" sz="1200" dirty="0">
                <a:solidFill>
                  <a:schemeClr val="tx1"/>
                </a:solidFill>
              </a:defRPr>
            </a:lvl4pPr>
            <a:lvl5pPr>
              <a:defRPr lang="en-US" sz="1200" dirty="0">
                <a:solidFill>
                  <a:schemeClr val="tx1"/>
                </a:solidFill>
              </a:defRPr>
            </a:lvl5pPr>
          </a:lstStyle>
          <a:p>
            <a:pPr lvl="0">
              <a:lnSpc>
                <a:spcPct val="114000"/>
              </a:lnSpc>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874FA414-1AC1-43C8-9398-16AA982C6F92}"/>
              </a:ext>
            </a:extLst>
          </p:cNvPr>
          <p:cNvSpPr>
            <a:spLocks noGrp="1"/>
          </p:cNvSpPr>
          <p:nvPr>
            <p:ph idx="12"/>
          </p:nvPr>
        </p:nvSpPr>
        <p:spPr>
          <a:xfrm>
            <a:off x="6254750" y="2202597"/>
            <a:ext cx="5099050" cy="4108103"/>
          </a:xfrm>
          <a:solidFill>
            <a:schemeClr val="bg1"/>
          </a:solidFill>
          <a:ln w="25400">
            <a:solidFill>
              <a:schemeClr val="tx2"/>
            </a:solidFill>
          </a:ln>
        </p:spPr>
        <p:txBody>
          <a:bodyPr vert="horz" lIns="182880" tIns="182880" rIns="182880" bIns="182880" rtlCol="0">
            <a:noAutofit/>
          </a:bodyPr>
          <a:lstStyle>
            <a:lvl1pPr>
              <a:defRPr lang="en-US" sz="1800" dirty="0">
                <a:solidFill>
                  <a:schemeClr val="tx1"/>
                </a:solidFill>
              </a:defRPr>
            </a:lvl1pPr>
            <a:lvl2pPr>
              <a:defRPr lang="en-US" sz="1600" dirty="0">
                <a:solidFill>
                  <a:schemeClr val="tx1"/>
                </a:solidFill>
              </a:defRPr>
            </a:lvl2pPr>
            <a:lvl3pPr>
              <a:defRPr lang="en-US" sz="1400" dirty="0">
                <a:solidFill>
                  <a:schemeClr val="tx1"/>
                </a:solidFill>
              </a:defRPr>
            </a:lvl3pPr>
            <a:lvl4pPr>
              <a:defRPr lang="en-US" sz="1200" dirty="0">
                <a:solidFill>
                  <a:schemeClr val="tx1"/>
                </a:solidFill>
              </a:defRPr>
            </a:lvl4pPr>
            <a:lvl5pPr>
              <a:defRPr lang="en-US" sz="1200" dirty="0">
                <a:solidFill>
                  <a:schemeClr val="tx1"/>
                </a:solidFill>
              </a:defRPr>
            </a:lvl5pPr>
          </a:lstStyle>
          <a:p>
            <a:pPr lvl="0">
              <a:lnSpc>
                <a:spcPct val="114000"/>
              </a:lnSpc>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15"/>
          </p:nvPr>
        </p:nvSpPr>
        <p:spPr>
          <a:xfrm>
            <a:off x="914400" y="1448544"/>
            <a:ext cx="5022851" cy="754053"/>
          </a:xfrm>
          <a:solidFill>
            <a:srgbClr val="F4F6F8"/>
          </a:solidFill>
          <a:ln w="25400">
            <a:solidFill>
              <a:schemeClr val="tx2"/>
            </a:solidFill>
          </a:ln>
        </p:spPr>
        <p:txBody>
          <a:bodyPr vert="horz" lIns="182880" tIns="182880" rIns="274320" bIns="182880" rtlCol="0" anchor="b" anchorCtr="0">
            <a:spAutoFit/>
          </a:bodyPr>
          <a:lstStyle>
            <a:lvl1pPr>
              <a:defRPr lang="en-US" sz="2000" b="0" dirty="0">
                <a:solidFill>
                  <a:schemeClr val="tx1"/>
                </a:solidFill>
                <a:latin typeface="+mn-lt"/>
              </a:defRPr>
            </a:lvl1pPr>
          </a:lstStyle>
          <a:p>
            <a:pPr marL="228600" lvl="0" indent="-228600"/>
            <a:endParaRPr lang="en-US"/>
          </a:p>
        </p:txBody>
      </p:sp>
      <p:sp>
        <p:nvSpPr>
          <p:cNvPr id="16" name="Text Placeholder 4"/>
          <p:cNvSpPr>
            <a:spLocks noGrp="1"/>
          </p:cNvSpPr>
          <p:nvPr>
            <p:ph type="body" sz="quarter" idx="16"/>
          </p:nvPr>
        </p:nvSpPr>
        <p:spPr>
          <a:xfrm>
            <a:off x="6254750" y="1448544"/>
            <a:ext cx="5099050" cy="754053"/>
          </a:xfrm>
          <a:solidFill>
            <a:srgbClr val="F4F6F8"/>
          </a:solidFill>
          <a:ln w="25400">
            <a:solidFill>
              <a:schemeClr val="tx2"/>
            </a:solidFill>
          </a:ln>
        </p:spPr>
        <p:txBody>
          <a:bodyPr vert="horz" lIns="182880" tIns="182880" rIns="274320" bIns="182880" rtlCol="0" anchor="b" anchorCtr="0">
            <a:spAutoFit/>
          </a:bodyPr>
          <a:lstStyle>
            <a:lvl1pPr>
              <a:defRPr lang="en-US" sz="2000" b="0" dirty="0">
                <a:solidFill>
                  <a:schemeClr val="tx1"/>
                </a:solidFill>
                <a:latin typeface="+mn-lt"/>
              </a:defRPr>
            </a:lvl1pPr>
          </a:lstStyle>
          <a:p>
            <a:pPr marL="228600" lvl="0" indent="-228600"/>
            <a:endParaRPr lang="en-US"/>
          </a:p>
        </p:txBody>
      </p:sp>
      <p:sp>
        <p:nvSpPr>
          <p:cNvPr id="4" name="Date Placeholder 3">
            <a:extLst>
              <a:ext uri="{FF2B5EF4-FFF2-40B4-BE49-F238E27FC236}">
                <a16:creationId xmlns:a16="http://schemas.microsoft.com/office/drawing/2014/main" id="{97F21F32-2C2A-41BD-9422-74D764217B0E}"/>
              </a:ext>
            </a:extLst>
          </p:cNvPr>
          <p:cNvSpPr>
            <a:spLocks noGrp="1"/>
          </p:cNvSpPr>
          <p:nvPr>
            <p:ph type="dt" sz="half" idx="17"/>
          </p:nvPr>
        </p:nvSpPr>
        <p:spPr/>
        <p:txBody>
          <a:bodyPr/>
          <a:lstStyle/>
          <a:p>
            <a:fld id="{1844D0A3-D24E-D545-AAB4-D97F66D6163F}" type="datetime1">
              <a:rPr lang="en-US" smtClean="0"/>
              <a:t>11/10/2022</a:t>
            </a:fld>
            <a:endParaRPr lang="en-US"/>
          </a:p>
        </p:txBody>
      </p:sp>
      <p:sp>
        <p:nvSpPr>
          <p:cNvPr id="5" name="Footer Placeholder 4">
            <a:extLst>
              <a:ext uri="{FF2B5EF4-FFF2-40B4-BE49-F238E27FC236}">
                <a16:creationId xmlns:a16="http://schemas.microsoft.com/office/drawing/2014/main" id="{7C1086BD-EE8A-480D-BE1C-F7441C98CC01}"/>
              </a:ext>
            </a:extLst>
          </p:cNvPr>
          <p:cNvSpPr>
            <a:spLocks noGrp="1"/>
          </p:cNvSpPr>
          <p:nvPr>
            <p:ph type="ftr" sz="quarter" idx="18"/>
          </p:nvPr>
        </p:nvSpPr>
        <p:spPr>
          <a:xfrm>
            <a:off x="1679448" y="6557518"/>
            <a:ext cx="4880881" cy="219456"/>
          </a:xfrm>
        </p:spPr>
        <p:txBody>
          <a:bodyPr/>
          <a:lstStyle/>
          <a:p>
            <a:r>
              <a:rPr lang="en-US"/>
              <a:t>Copyright 2022, Paychex, Inc. All rights reserved. Confidential and proprietary – for internal use only.</a:t>
            </a:r>
          </a:p>
        </p:txBody>
      </p:sp>
      <p:sp>
        <p:nvSpPr>
          <p:cNvPr id="11" name="Slide Number Placeholder 2">
            <a:extLst>
              <a:ext uri="{FF2B5EF4-FFF2-40B4-BE49-F238E27FC236}">
                <a16:creationId xmlns:a16="http://schemas.microsoft.com/office/drawing/2014/main" id="{B802FAE1-B6B4-444E-9503-07ED8660E09C}"/>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2" name="Title 1">
            <a:extLst>
              <a:ext uri="{FF2B5EF4-FFF2-40B4-BE49-F238E27FC236}">
                <a16:creationId xmlns:a16="http://schemas.microsoft.com/office/drawing/2014/main" id="{BBCD7712-6CE8-437E-BC4C-7C8ADC2DCD8C}"/>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Tree>
    <p:custDataLst>
      <p:tags r:id="rId1"/>
    </p:custDataLst>
    <p:extLst>
      <p:ext uri="{BB962C8B-B14F-4D97-AF65-F5344CB8AC3E}">
        <p14:creationId xmlns:p14="http://schemas.microsoft.com/office/powerpoint/2010/main" val="204135011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lumn Comparison - Te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877093" y="2202596"/>
            <a:ext cx="3317875" cy="3969603"/>
          </a:xfrm>
          <a:solidFill>
            <a:schemeClr val="bg1"/>
          </a:solidFill>
          <a:ln w="25400">
            <a:no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8392B78-8D5A-4E81-B143-30F0838E2CA8}"/>
              </a:ext>
            </a:extLst>
          </p:cNvPr>
          <p:cNvSpPr>
            <a:spLocks noGrp="1"/>
          </p:cNvSpPr>
          <p:nvPr>
            <p:ph idx="14" hasCustomPrompt="1"/>
          </p:nvPr>
        </p:nvSpPr>
        <p:spPr>
          <a:xfrm>
            <a:off x="4437061" y="2202596"/>
            <a:ext cx="3317875" cy="3969603"/>
          </a:xfrm>
          <a:solidFill>
            <a:schemeClr val="bg1"/>
          </a:solidFill>
          <a:ln w="25400">
            <a:no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FCDCA221-0B73-4484-8FC6-0C87D2BE6A74}"/>
              </a:ext>
            </a:extLst>
          </p:cNvPr>
          <p:cNvSpPr>
            <a:spLocks noGrp="1"/>
          </p:cNvSpPr>
          <p:nvPr>
            <p:ph idx="16" hasCustomPrompt="1"/>
          </p:nvPr>
        </p:nvSpPr>
        <p:spPr>
          <a:xfrm>
            <a:off x="7997030" y="2202596"/>
            <a:ext cx="3317875" cy="3969603"/>
          </a:xfrm>
          <a:solidFill>
            <a:schemeClr val="bg1"/>
          </a:solidFill>
          <a:ln w="25400">
            <a:no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p:cNvSpPr>
            <a:spLocks noGrp="1"/>
          </p:cNvSpPr>
          <p:nvPr>
            <p:ph type="body" sz="quarter" idx="18"/>
          </p:nvPr>
        </p:nvSpPr>
        <p:spPr>
          <a:xfrm>
            <a:off x="877093" y="1617822"/>
            <a:ext cx="3317875" cy="584775"/>
          </a:xfrm>
          <a:noFill/>
          <a:ln w="25400">
            <a:noFill/>
          </a:ln>
        </p:spPr>
        <p:txBody>
          <a:bodyPr vert="horz" lIns="182880" tIns="182880" rIns="274320" bIns="91440" rtlCol="0" anchor="b" anchorCtr="0">
            <a:spAutoFit/>
          </a:bodyPr>
          <a:lstStyle>
            <a:lvl1pPr marL="0" indent="0">
              <a:lnSpc>
                <a:spcPct val="100000"/>
              </a:lnSpc>
              <a:buNone/>
              <a:defRPr lang="en-US" sz="2000" smtClean="0">
                <a:solidFill>
                  <a:schemeClr val="accent3"/>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7" name="Text Placeholder 4"/>
          <p:cNvSpPr>
            <a:spLocks noGrp="1"/>
          </p:cNvSpPr>
          <p:nvPr>
            <p:ph type="body" sz="quarter" idx="19"/>
          </p:nvPr>
        </p:nvSpPr>
        <p:spPr>
          <a:xfrm>
            <a:off x="4437061" y="1617822"/>
            <a:ext cx="3317875" cy="584775"/>
          </a:xfrm>
          <a:noFill/>
          <a:ln w="25400">
            <a:noFill/>
          </a:ln>
        </p:spPr>
        <p:txBody>
          <a:bodyPr vert="horz" lIns="182880" tIns="182880" rIns="274320" bIns="91440" rtlCol="0" anchor="b" anchorCtr="0">
            <a:spAutoFit/>
          </a:bodyPr>
          <a:lstStyle>
            <a:lvl1pPr marL="0" indent="0">
              <a:lnSpc>
                <a:spcPct val="100000"/>
              </a:lnSpc>
              <a:buNone/>
              <a:defRPr lang="en-US" sz="2000" smtClean="0">
                <a:solidFill>
                  <a:schemeClr val="accent3"/>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8" name="Text Placeholder 4"/>
          <p:cNvSpPr>
            <a:spLocks noGrp="1"/>
          </p:cNvSpPr>
          <p:nvPr>
            <p:ph type="body" sz="quarter" idx="20"/>
          </p:nvPr>
        </p:nvSpPr>
        <p:spPr>
          <a:xfrm>
            <a:off x="7997030" y="1617822"/>
            <a:ext cx="3319464" cy="584775"/>
          </a:xfrm>
          <a:noFill/>
          <a:ln w="25400">
            <a:noFill/>
          </a:ln>
        </p:spPr>
        <p:txBody>
          <a:bodyPr vert="horz" wrap="square" lIns="182880" tIns="182880" rIns="274320" bIns="91440" rtlCol="0" anchor="b" anchorCtr="0">
            <a:spAutoFit/>
          </a:bodyPr>
          <a:lstStyle>
            <a:lvl1pPr marL="0" indent="0">
              <a:lnSpc>
                <a:spcPct val="100000"/>
              </a:lnSpc>
              <a:buNone/>
              <a:defRPr lang="en-US" sz="2000" smtClean="0">
                <a:solidFill>
                  <a:schemeClr val="accent3"/>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5" name="Date Placeholder 4">
            <a:extLst>
              <a:ext uri="{FF2B5EF4-FFF2-40B4-BE49-F238E27FC236}">
                <a16:creationId xmlns:a16="http://schemas.microsoft.com/office/drawing/2014/main" id="{A231D96F-AD44-4FE1-9579-82DF4E37DEFF}"/>
              </a:ext>
            </a:extLst>
          </p:cNvPr>
          <p:cNvSpPr>
            <a:spLocks noGrp="1"/>
          </p:cNvSpPr>
          <p:nvPr>
            <p:ph type="dt" sz="half" idx="21"/>
          </p:nvPr>
        </p:nvSpPr>
        <p:spPr/>
        <p:txBody>
          <a:bodyPr/>
          <a:lstStyle/>
          <a:p>
            <a:fld id="{430F023E-DC43-AB48-A64E-5DA49581B993}" type="datetime1">
              <a:rPr lang="en-US" smtClean="0"/>
              <a:t>11/10/2022</a:t>
            </a:fld>
            <a:endParaRPr lang="en-US"/>
          </a:p>
        </p:txBody>
      </p:sp>
      <p:sp>
        <p:nvSpPr>
          <p:cNvPr id="6" name="Footer Placeholder 5">
            <a:extLst>
              <a:ext uri="{FF2B5EF4-FFF2-40B4-BE49-F238E27FC236}">
                <a16:creationId xmlns:a16="http://schemas.microsoft.com/office/drawing/2014/main" id="{DE63FD55-7506-4E8B-B971-AE61851BD1E4}"/>
              </a:ext>
            </a:extLst>
          </p:cNvPr>
          <p:cNvSpPr>
            <a:spLocks noGrp="1"/>
          </p:cNvSpPr>
          <p:nvPr>
            <p:ph type="ftr" sz="quarter" idx="22"/>
          </p:nvPr>
        </p:nvSpPr>
        <p:spPr>
          <a:xfrm>
            <a:off x="1679448" y="6557518"/>
            <a:ext cx="4880881" cy="219456"/>
          </a:xfrm>
        </p:spPr>
        <p:txBody>
          <a:bodyPr/>
          <a:lstStyle/>
          <a:p>
            <a:r>
              <a:rPr lang="en-US"/>
              <a:t>Copyright 2022, Paychex, Inc. All rights reserved. Confidential and proprietary – for internal use only.</a:t>
            </a:r>
          </a:p>
        </p:txBody>
      </p:sp>
      <p:sp>
        <p:nvSpPr>
          <p:cNvPr id="13" name="Slide Number Placeholder 2">
            <a:extLst>
              <a:ext uri="{FF2B5EF4-FFF2-40B4-BE49-F238E27FC236}">
                <a16:creationId xmlns:a16="http://schemas.microsoft.com/office/drawing/2014/main" id="{95162C56-396B-4F4E-9C8A-188442F50ED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4" name="Title 1">
            <a:extLst>
              <a:ext uri="{FF2B5EF4-FFF2-40B4-BE49-F238E27FC236}">
                <a16:creationId xmlns:a16="http://schemas.microsoft.com/office/drawing/2014/main" id="{5007622E-24A1-4881-B696-8458BB3492A3}"/>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Tree>
    <p:custDataLst>
      <p:tags r:id="rId1"/>
    </p:custDataLst>
    <p:extLst>
      <p:ext uri="{BB962C8B-B14F-4D97-AF65-F5344CB8AC3E}">
        <p14:creationId xmlns:p14="http://schemas.microsoft.com/office/powerpoint/2010/main" val="2260481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Beige (with Logo)">
    <p:bg>
      <p:bgPr>
        <a:solidFill>
          <a:schemeClr val="bg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7AF736-AA91-4488-BA69-67078F72EB62}"/>
              </a:ext>
            </a:extLst>
          </p:cNvPr>
          <p:cNvSpPr>
            <a:spLocks noGrp="1"/>
          </p:cNvSpPr>
          <p:nvPr>
            <p:ph type="ftr" sz="quarter" idx="11"/>
          </p:nvPr>
        </p:nvSpPr>
        <p:spPr>
          <a:xfrm>
            <a:off x="1676400" y="6554785"/>
            <a:ext cx="4936402" cy="209864"/>
          </a:xfrm>
        </p:spPr>
        <p:txBody>
          <a:bodyPr/>
          <a:lstStyle/>
          <a:p>
            <a:r>
              <a:rPr lang="en-US"/>
              <a:t>Copyright 2022, Paychex, Inc. All rights reserved. Confidential and proprietary – for internal use only.</a:t>
            </a:r>
          </a:p>
        </p:txBody>
      </p:sp>
      <p:sp>
        <p:nvSpPr>
          <p:cNvPr id="5" name="Date Placeholder 4">
            <a:extLst>
              <a:ext uri="{FF2B5EF4-FFF2-40B4-BE49-F238E27FC236}">
                <a16:creationId xmlns:a16="http://schemas.microsoft.com/office/drawing/2014/main" id="{8897684A-8D4C-4D30-A996-C9489BBD89F0}"/>
              </a:ext>
            </a:extLst>
          </p:cNvPr>
          <p:cNvSpPr>
            <a:spLocks noGrp="1"/>
          </p:cNvSpPr>
          <p:nvPr>
            <p:ph type="dt" sz="half" idx="12"/>
          </p:nvPr>
        </p:nvSpPr>
        <p:spPr/>
        <p:txBody>
          <a:bodyPr/>
          <a:lstStyle/>
          <a:p>
            <a:fld id="{26271F4B-3578-A641-9C39-2F00995216CE}" type="datetime1">
              <a:rPr lang="en-US" smtClean="0"/>
              <a:t>11/10/2022</a:t>
            </a:fld>
            <a:endParaRPr lang="en-US"/>
          </a:p>
        </p:txBody>
      </p:sp>
      <p:pic>
        <p:nvPicPr>
          <p:cNvPr id="8" name="Picture 7">
            <a:extLst>
              <a:ext uri="{FF2B5EF4-FFF2-40B4-BE49-F238E27FC236}">
                <a16:creationId xmlns:a16="http://schemas.microsoft.com/office/drawing/2014/main" id="{E1998B2B-CE45-477F-BFAD-00B83F94B16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91149" y="4537430"/>
            <a:ext cx="1409702" cy="387462"/>
          </a:xfrm>
          <a:prstGeom prst="rect">
            <a:avLst/>
          </a:prstGeom>
        </p:spPr>
      </p:pic>
      <p:sp>
        <p:nvSpPr>
          <p:cNvPr id="9" name="Slide Number Placeholder 2">
            <a:extLst>
              <a:ext uri="{FF2B5EF4-FFF2-40B4-BE49-F238E27FC236}">
                <a16:creationId xmlns:a16="http://schemas.microsoft.com/office/drawing/2014/main" id="{4530FCA9-0C7D-4975-A35C-705372BF9CB4}"/>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sp>
        <p:nvSpPr>
          <p:cNvPr id="10" name="Title 1">
            <a:extLst>
              <a:ext uri="{FF2B5EF4-FFF2-40B4-BE49-F238E27FC236}">
                <a16:creationId xmlns:a16="http://schemas.microsoft.com/office/drawing/2014/main" id="{F443712D-E4E8-4519-A502-EA520328C9F0}"/>
              </a:ext>
            </a:extLst>
          </p:cNvPr>
          <p:cNvSpPr>
            <a:spLocks noGrp="1"/>
          </p:cNvSpPr>
          <p:nvPr>
            <p:ph type="ctrTitle"/>
          </p:nvPr>
        </p:nvSpPr>
        <p:spPr>
          <a:xfrm>
            <a:off x="838199" y="2445248"/>
            <a:ext cx="10514671" cy="990600"/>
          </a:xfrm>
        </p:spPr>
        <p:txBody>
          <a:bodyPr vert="horz" lIns="91440" tIns="45720" rIns="91440" bIns="91440" rtlCol="0" anchor="b" anchorCtr="0">
            <a:normAutofit/>
          </a:bodyPr>
          <a:lstStyle>
            <a:lvl1pPr algn="ctr">
              <a:defRPr lang="en-US" sz="4000" b="1" dirty="0">
                <a:ea typeface="+mn-ea"/>
                <a:cs typeface="Arial" panose="020B0604020202020204" pitchFamily="34" charset="0"/>
              </a:defRPr>
            </a:lvl1pPr>
          </a:lstStyle>
          <a:p>
            <a:pPr lvl="0" algn="ctr"/>
            <a:r>
              <a:rPr lang="en-US"/>
              <a:t>Click to edit Master title style</a:t>
            </a:r>
          </a:p>
        </p:txBody>
      </p:sp>
      <p:sp>
        <p:nvSpPr>
          <p:cNvPr id="11" name="Subtitle 2">
            <a:extLst>
              <a:ext uri="{FF2B5EF4-FFF2-40B4-BE49-F238E27FC236}">
                <a16:creationId xmlns:a16="http://schemas.microsoft.com/office/drawing/2014/main" id="{A642FAA7-11E4-40D7-983B-F55DD1977517}"/>
              </a:ext>
            </a:extLst>
          </p:cNvPr>
          <p:cNvSpPr>
            <a:spLocks noGrp="1"/>
          </p:cNvSpPr>
          <p:nvPr>
            <p:ph type="subTitle" idx="1"/>
          </p:nvPr>
        </p:nvSpPr>
        <p:spPr>
          <a:xfrm>
            <a:off x="838199" y="3435848"/>
            <a:ext cx="10514671" cy="343429"/>
          </a:xfrm>
          <a:prstGeom prst="rect">
            <a:avLst/>
          </a:prstGeom>
        </p:spPr>
        <p:txBody>
          <a:bodyPr anchor="ctr">
            <a:no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30508431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hree Column Comparison - Bei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877093" y="2202596"/>
            <a:ext cx="3317875" cy="3969603"/>
          </a:xfrm>
          <a:solidFill>
            <a:schemeClr val="bg1"/>
          </a:solidFill>
          <a:ln w="25400">
            <a:solidFill>
              <a:schemeClr val="bg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8392B78-8D5A-4E81-B143-30F0838E2CA8}"/>
              </a:ext>
            </a:extLst>
          </p:cNvPr>
          <p:cNvSpPr>
            <a:spLocks noGrp="1"/>
          </p:cNvSpPr>
          <p:nvPr>
            <p:ph idx="14" hasCustomPrompt="1"/>
          </p:nvPr>
        </p:nvSpPr>
        <p:spPr>
          <a:xfrm>
            <a:off x="4437061" y="2202596"/>
            <a:ext cx="3317875" cy="3969603"/>
          </a:xfrm>
          <a:solidFill>
            <a:schemeClr val="bg1"/>
          </a:solidFill>
          <a:ln w="25400">
            <a:solidFill>
              <a:schemeClr val="bg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FCDCA221-0B73-4484-8FC6-0C87D2BE6A74}"/>
              </a:ext>
            </a:extLst>
          </p:cNvPr>
          <p:cNvSpPr>
            <a:spLocks noGrp="1"/>
          </p:cNvSpPr>
          <p:nvPr>
            <p:ph idx="16" hasCustomPrompt="1"/>
          </p:nvPr>
        </p:nvSpPr>
        <p:spPr>
          <a:xfrm>
            <a:off x="7997030" y="2202596"/>
            <a:ext cx="3317875" cy="3969603"/>
          </a:xfrm>
          <a:solidFill>
            <a:schemeClr val="bg1"/>
          </a:solidFill>
          <a:ln w="25400">
            <a:solidFill>
              <a:schemeClr val="bg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p:cNvSpPr>
            <a:spLocks noGrp="1"/>
          </p:cNvSpPr>
          <p:nvPr>
            <p:ph type="body" sz="quarter" idx="18"/>
          </p:nvPr>
        </p:nvSpPr>
        <p:spPr>
          <a:xfrm>
            <a:off x="877093" y="1525489"/>
            <a:ext cx="3317875" cy="677108"/>
          </a:xfrm>
          <a:solidFill>
            <a:schemeClr val="bg2"/>
          </a:solidFill>
          <a:ln w="25400">
            <a:solidFill>
              <a:schemeClr val="bg2"/>
            </a:solidFill>
          </a:ln>
        </p:spPr>
        <p:txBody>
          <a:bodyPr vert="horz" lIns="182880" tIns="182880" rIns="274320" bIns="182880" rtlCol="0" anchor="b" anchorCtr="0">
            <a:spAutoFit/>
          </a:bodyPr>
          <a:lstStyle>
            <a:lvl1pPr marL="0" indent="0">
              <a:lnSpc>
                <a:spcPct val="100000"/>
              </a:lnSpc>
              <a:buNone/>
              <a:defRPr lang="en-US" sz="2000" smtClean="0">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7" name="Text Placeholder 4"/>
          <p:cNvSpPr>
            <a:spLocks noGrp="1"/>
          </p:cNvSpPr>
          <p:nvPr>
            <p:ph type="body" sz="quarter" idx="19"/>
          </p:nvPr>
        </p:nvSpPr>
        <p:spPr>
          <a:xfrm>
            <a:off x="4437061" y="1525489"/>
            <a:ext cx="3317875" cy="677108"/>
          </a:xfrm>
          <a:solidFill>
            <a:schemeClr val="bg2"/>
          </a:solidFill>
          <a:ln w="25400">
            <a:solidFill>
              <a:schemeClr val="bg2"/>
            </a:solidFill>
          </a:ln>
        </p:spPr>
        <p:txBody>
          <a:bodyPr vert="horz" lIns="182880" tIns="182880" rIns="274320" bIns="182880" rtlCol="0" anchor="b" anchorCtr="0">
            <a:spAutoFit/>
          </a:bodyPr>
          <a:lstStyle>
            <a:lvl1pPr marL="0" indent="0">
              <a:lnSpc>
                <a:spcPct val="100000"/>
              </a:lnSpc>
              <a:buNone/>
              <a:defRPr lang="en-US" sz="200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8" name="Text Placeholder 4"/>
          <p:cNvSpPr>
            <a:spLocks noGrp="1"/>
          </p:cNvSpPr>
          <p:nvPr>
            <p:ph type="body" sz="quarter" idx="20"/>
          </p:nvPr>
        </p:nvSpPr>
        <p:spPr>
          <a:xfrm>
            <a:off x="7997030" y="1525489"/>
            <a:ext cx="3319464" cy="677108"/>
          </a:xfrm>
          <a:solidFill>
            <a:schemeClr val="bg2"/>
          </a:solidFill>
          <a:ln w="25400">
            <a:solidFill>
              <a:schemeClr val="bg2"/>
            </a:solidFill>
          </a:ln>
        </p:spPr>
        <p:txBody>
          <a:bodyPr vert="horz" wrap="square" lIns="182880" tIns="182880" rIns="274320" bIns="182880" rtlCol="0" anchor="b" anchorCtr="0">
            <a:spAutoFit/>
          </a:bodyPr>
          <a:lstStyle>
            <a:lvl1pPr marL="0" indent="0">
              <a:lnSpc>
                <a:spcPct val="100000"/>
              </a:lnSpc>
              <a:buNone/>
              <a:defRPr lang="en-US" sz="200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5" name="Date Placeholder 4">
            <a:extLst>
              <a:ext uri="{FF2B5EF4-FFF2-40B4-BE49-F238E27FC236}">
                <a16:creationId xmlns:a16="http://schemas.microsoft.com/office/drawing/2014/main" id="{A231D96F-AD44-4FE1-9579-82DF4E37DEFF}"/>
              </a:ext>
            </a:extLst>
          </p:cNvPr>
          <p:cNvSpPr>
            <a:spLocks noGrp="1"/>
          </p:cNvSpPr>
          <p:nvPr>
            <p:ph type="dt" sz="half" idx="21"/>
          </p:nvPr>
        </p:nvSpPr>
        <p:spPr/>
        <p:txBody>
          <a:bodyPr/>
          <a:lstStyle/>
          <a:p>
            <a:fld id="{9AB29498-C366-704D-9246-3ECB8B555C0A}" type="datetime1">
              <a:rPr lang="en-US" smtClean="0"/>
              <a:t>11/10/2022</a:t>
            </a:fld>
            <a:endParaRPr lang="en-US"/>
          </a:p>
        </p:txBody>
      </p:sp>
      <p:sp>
        <p:nvSpPr>
          <p:cNvPr id="6" name="Footer Placeholder 5">
            <a:extLst>
              <a:ext uri="{FF2B5EF4-FFF2-40B4-BE49-F238E27FC236}">
                <a16:creationId xmlns:a16="http://schemas.microsoft.com/office/drawing/2014/main" id="{DE63FD55-7506-4E8B-B971-AE61851BD1E4}"/>
              </a:ext>
            </a:extLst>
          </p:cNvPr>
          <p:cNvSpPr>
            <a:spLocks noGrp="1"/>
          </p:cNvSpPr>
          <p:nvPr>
            <p:ph type="ftr" sz="quarter" idx="22"/>
          </p:nvPr>
        </p:nvSpPr>
        <p:spPr>
          <a:xfrm>
            <a:off x="1679448" y="6557518"/>
            <a:ext cx="4880881" cy="219456"/>
          </a:xfrm>
        </p:spPr>
        <p:txBody>
          <a:bodyPr/>
          <a:lstStyle/>
          <a:p>
            <a:r>
              <a:rPr lang="en-US"/>
              <a:t>Copyright 2022, Paychex, Inc. All rights reserved. Confidential and proprietary – for internal use only.</a:t>
            </a:r>
          </a:p>
        </p:txBody>
      </p:sp>
      <p:sp>
        <p:nvSpPr>
          <p:cNvPr id="13" name="Slide Number Placeholder 2">
            <a:extLst>
              <a:ext uri="{FF2B5EF4-FFF2-40B4-BE49-F238E27FC236}">
                <a16:creationId xmlns:a16="http://schemas.microsoft.com/office/drawing/2014/main" id="{95162C56-396B-4F4E-9C8A-188442F50ED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4" name="Title 1">
            <a:extLst>
              <a:ext uri="{FF2B5EF4-FFF2-40B4-BE49-F238E27FC236}">
                <a16:creationId xmlns:a16="http://schemas.microsoft.com/office/drawing/2014/main" id="{5007622E-24A1-4881-B696-8458BB3492A3}"/>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Tree>
    <p:custDataLst>
      <p:tags r:id="rId1"/>
    </p:custDataLst>
    <p:extLst>
      <p:ext uri="{BB962C8B-B14F-4D97-AF65-F5344CB8AC3E}">
        <p14:creationId xmlns:p14="http://schemas.microsoft.com/office/powerpoint/2010/main" val="6816810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ree Column Comparison - Gr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877093" y="2202596"/>
            <a:ext cx="3317875" cy="3969603"/>
          </a:xfrm>
          <a:solidFill>
            <a:schemeClr val="bg1"/>
          </a:solidFill>
          <a:ln w="25400">
            <a:solidFill>
              <a:schemeClr val="tx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8392B78-8D5A-4E81-B143-30F0838E2CA8}"/>
              </a:ext>
            </a:extLst>
          </p:cNvPr>
          <p:cNvSpPr>
            <a:spLocks noGrp="1"/>
          </p:cNvSpPr>
          <p:nvPr>
            <p:ph idx="14" hasCustomPrompt="1"/>
          </p:nvPr>
        </p:nvSpPr>
        <p:spPr>
          <a:xfrm>
            <a:off x="4437061" y="2202596"/>
            <a:ext cx="3317875" cy="3969603"/>
          </a:xfrm>
          <a:solidFill>
            <a:schemeClr val="bg1"/>
          </a:solidFill>
          <a:ln w="25400">
            <a:solidFill>
              <a:schemeClr val="tx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FCDCA221-0B73-4484-8FC6-0C87D2BE6A74}"/>
              </a:ext>
            </a:extLst>
          </p:cNvPr>
          <p:cNvSpPr>
            <a:spLocks noGrp="1"/>
          </p:cNvSpPr>
          <p:nvPr>
            <p:ph idx="16" hasCustomPrompt="1"/>
          </p:nvPr>
        </p:nvSpPr>
        <p:spPr>
          <a:xfrm>
            <a:off x="7997030" y="2202596"/>
            <a:ext cx="3317875" cy="3969603"/>
          </a:xfrm>
          <a:solidFill>
            <a:schemeClr val="bg1"/>
          </a:solidFill>
          <a:ln w="25400">
            <a:solidFill>
              <a:schemeClr val="tx2"/>
            </a:solidFill>
          </a:ln>
        </p:spPr>
        <p:txBody>
          <a:bodyPr lIns="182880" tIns="182880" rIns="182880" bIns="182880">
            <a:noAutofit/>
          </a:bodyPr>
          <a:lstStyle>
            <a:lvl1pPr>
              <a:lnSpc>
                <a:spcPct val="114000"/>
              </a:lnSpc>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p:cNvSpPr>
            <a:spLocks noGrp="1"/>
          </p:cNvSpPr>
          <p:nvPr>
            <p:ph type="body" sz="quarter" idx="18"/>
          </p:nvPr>
        </p:nvSpPr>
        <p:spPr>
          <a:xfrm>
            <a:off x="877093" y="1525489"/>
            <a:ext cx="3317875" cy="677108"/>
          </a:xfrm>
          <a:solidFill>
            <a:schemeClr val="tx2"/>
          </a:solidFill>
          <a:ln w="25400">
            <a:solidFill>
              <a:schemeClr val="tx2"/>
            </a:solidFill>
          </a:ln>
        </p:spPr>
        <p:txBody>
          <a:bodyPr vert="horz" lIns="182880" tIns="182880" rIns="274320" bIns="182880" rtlCol="0" anchor="t" anchorCtr="0">
            <a:spAutoFit/>
          </a:bodyPr>
          <a:lstStyle>
            <a:lvl1pPr marL="0" indent="0">
              <a:lnSpc>
                <a:spcPct val="100000"/>
              </a:lnSpc>
              <a:buNone/>
              <a:defRPr lang="en-US" sz="200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7" name="Text Placeholder 4"/>
          <p:cNvSpPr>
            <a:spLocks noGrp="1"/>
          </p:cNvSpPr>
          <p:nvPr>
            <p:ph type="body" sz="quarter" idx="19"/>
          </p:nvPr>
        </p:nvSpPr>
        <p:spPr>
          <a:xfrm>
            <a:off x="4437061" y="1525489"/>
            <a:ext cx="3317875" cy="677108"/>
          </a:xfrm>
          <a:solidFill>
            <a:schemeClr val="tx2"/>
          </a:solidFill>
          <a:ln w="25400">
            <a:solidFill>
              <a:schemeClr val="tx2"/>
            </a:solidFill>
          </a:ln>
        </p:spPr>
        <p:txBody>
          <a:bodyPr vert="horz" lIns="182880" tIns="182880" rIns="274320" bIns="182880" rtlCol="0" anchor="t" anchorCtr="0">
            <a:spAutoFit/>
          </a:bodyPr>
          <a:lstStyle>
            <a:lvl1pPr marL="0" indent="0">
              <a:lnSpc>
                <a:spcPct val="100000"/>
              </a:lnSpc>
              <a:buNone/>
              <a:defRPr lang="en-US" sz="200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8" name="Text Placeholder 4"/>
          <p:cNvSpPr>
            <a:spLocks noGrp="1"/>
          </p:cNvSpPr>
          <p:nvPr>
            <p:ph type="body" sz="quarter" idx="20"/>
          </p:nvPr>
        </p:nvSpPr>
        <p:spPr>
          <a:xfrm>
            <a:off x="7997030" y="1525489"/>
            <a:ext cx="3319464" cy="677108"/>
          </a:xfrm>
          <a:solidFill>
            <a:schemeClr val="tx2"/>
          </a:solidFill>
          <a:ln w="25400">
            <a:solidFill>
              <a:schemeClr val="tx2"/>
            </a:solidFill>
          </a:ln>
        </p:spPr>
        <p:txBody>
          <a:bodyPr vert="horz" wrap="square" lIns="182880" tIns="182880" rIns="274320" bIns="182880" rtlCol="0" anchor="t" anchorCtr="0">
            <a:spAutoFit/>
          </a:bodyPr>
          <a:lstStyle>
            <a:lvl1pPr marL="0" indent="0">
              <a:lnSpc>
                <a:spcPct val="100000"/>
              </a:lnSpc>
              <a:buNone/>
              <a:defRPr lang="en-US" sz="200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5" name="Date Placeholder 4">
            <a:extLst>
              <a:ext uri="{FF2B5EF4-FFF2-40B4-BE49-F238E27FC236}">
                <a16:creationId xmlns:a16="http://schemas.microsoft.com/office/drawing/2014/main" id="{A231D96F-AD44-4FE1-9579-82DF4E37DEFF}"/>
              </a:ext>
            </a:extLst>
          </p:cNvPr>
          <p:cNvSpPr>
            <a:spLocks noGrp="1"/>
          </p:cNvSpPr>
          <p:nvPr>
            <p:ph type="dt" sz="half" idx="21"/>
          </p:nvPr>
        </p:nvSpPr>
        <p:spPr/>
        <p:txBody>
          <a:bodyPr/>
          <a:lstStyle/>
          <a:p>
            <a:fld id="{85C82F25-D99F-B241-8354-32C2A92C9D92}" type="datetime1">
              <a:rPr lang="en-US" smtClean="0"/>
              <a:t>11/10/2022</a:t>
            </a:fld>
            <a:endParaRPr lang="en-US"/>
          </a:p>
        </p:txBody>
      </p:sp>
      <p:sp>
        <p:nvSpPr>
          <p:cNvPr id="6" name="Footer Placeholder 5">
            <a:extLst>
              <a:ext uri="{FF2B5EF4-FFF2-40B4-BE49-F238E27FC236}">
                <a16:creationId xmlns:a16="http://schemas.microsoft.com/office/drawing/2014/main" id="{DE63FD55-7506-4E8B-B971-AE61851BD1E4}"/>
              </a:ext>
            </a:extLst>
          </p:cNvPr>
          <p:cNvSpPr>
            <a:spLocks noGrp="1"/>
          </p:cNvSpPr>
          <p:nvPr>
            <p:ph type="ftr" sz="quarter" idx="22"/>
          </p:nvPr>
        </p:nvSpPr>
        <p:spPr>
          <a:xfrm>
            <a:off x="1679448" y="6557518"/>
            <a:ext cx="4880881" cy="219456"/>
          </a:xfrm>
        </p:spPr>
        <p:txBody>
          <a:bodyPr/>
          <a:lstStyle/>
          <a:p>
            <a:r>
              <a:rPr lang="en-US"/>
              <a:t>Copyright 2022, Paychex, Inc. All rights reserved. Confidential and proprietary – for internal use only.</a:t>
            </a:r>
          </a:p>
        </p:txBody>
      </p:sp>
      <p:sp>
        <p:nvSpPr>
          <p:cNvPr id="13" name="Slide Number Placeholder 2">
            <a:extLst>
              <a:ext uri="{FF2B5EF4-FFF2-40B4-BE49-F238E27FC236}">
                <a16:creationId xmlns:a16="http://schemas.microsoft.com/office/drawing/2014/main" id="{95162C56-396B-4F4E-9C8A-188442F50ED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4" name="Title 1">
            <a:extLst>
              <a:ext uri="{FF2B5EF4-FFF2-40B4-BE49-F238E27FC236}">
                <a16:creationId xmlns:a16="http://schemas.microsoft.com/office/drawing/2014/main" id="{5007622E-24A1-4881-B696-8458BB3492A3}"/>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Tree>
    <p:custDataLst>
      <p:tags r:id="rId1"/>
    </p:custDataLst>
    <p:extLst>
      <p:ext uri="{BB962C8B-B14F-4D97-AF65-F5344CB8AC3E}">
        <p14:creationId xmlns:p14="http://schemas.microsoft.com/office/powerpoint/2010/main" val="3901637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Comparison with Image">
    <p:spTree>
      <p:nvGrpSpPr>
        <p:cNvPr id="1" name=""/>
        <p:cNvGrpSpPr/>
        <p:nvPr/>
      </p:nvGrpSpPr>
      <p:grpSpPr>
        <a:xfrm>
          <a:off x="0" y="0"/>
          <a:ext cx="0" cy="0"/>
          <a:chOff x="0" y="0"/>
          <a:chExt cx="0" cy="0"/>
        </a:xfrm>
      </p:grpSpPr>
      <p:sp>
        <p:nvSpPr>
          <p:cNvPr id="25" name="Text Placeholder 4"/>
          <p:cNvSpPr>
            <a:spLocks noGrp="1"/>
          </p:cNvSpPr>
          <p:nvPr>
            <p:ph type="body" sz="quarter" idx="18"/>
          </p:nvPr>
        </p:nvSpPr>
        <p:spPr>
          <a:xfrm>
            <a:off x="877093" y="3199716"/>
            <a:ext cx="3317875" cy="646331"/>
          </a:xfrm>
          <a:solidFill>
            <a:srgbClr val="F4F6F8"/>
          </a:solidFill>
          <a:ln w="25400">
            <a:noFill/>
          </a:ln>
        </p:spPr>
        <p:txBody>
          <a:bodyPr vert="horz" wrap="square" lIns="182880" tIns="182880" rIns="274320" bIns="182880" rtlCol="0" anchor="b" anchorCtr="0">
            <a:spAutoFit/>
          </a:bodyPr>
          <a:lstStyle>
            <a:lvl1pPr marL="0" indent="0">
              <a:lnSpc>
                <a:spcPct val="100000"/>
              </a:lnSpc>
              <a:buNone/>
              <a:defRPr lang="en-US" sz="1800" b="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7" name="Text Placeholder 4"/>
          <p:cNvSpPr>
            <a:spLocks noGrp="1"/>
          </p:cNvSpPr>
          <p:nvPr>
            <p:ph type="body" sz="quarter" idx="19"/>
          </p:nvPr>
        </p:nvSpPr>
        <p:spPr>
          <a:xfrm>
            <a:off x="4437061" y="3199716"/>
            <a:ext cx="3317875" cy="646331"/>
          </a:xfrm>
          <a:solidFill>
            <a:srgbClr val="F4F6F8"/>
          </a:solidFill>
          <a:ln w="25400">
            <a:noFill/>
          </a:ln>
        </p:spPr>
        <p:txBody>
          <a:bodyPr vert="horz" lIns="182880" tIns="182880" rIns="274320" bIns="182880" rtlCol="0" anchor="b" anchorCtr="0">
            <a:spAutoFit/>
          </a:bodyPr>
          <a:lstStyle>
            <a:lvl1pPr marL="0" indent="0">
              <a:lnSpc>
                <a:spcPct val="100000"/>
              </a:lnSpc>
              <a:buNone/>
              <a:defRPr lang="en-US" sz="1800" b="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28" name="Text Placeholder 4"/>
          <p:cNvSpPr>
            <a:spLocks noGrp="1"/>
          </p:cNvSpPr>
          <p:nvPr>
            <p:ph type="body" sz="quarter" idx="20"/>
          </p:nvPr>
        </p:nvSpPr>
        <p:spPr>
          <a:xfrm>
            <a:off x="7998618" y="3199716"/>
            <a:ext cx="3317875" cy="646331"/>
          </a:xfrm>
          <a:solidFill>
            <a:srgbClr val="F4F6F8"/>
          </a:solidFill>
          <a:ln w="25400">
            <a:noFill/>
          </a:ln>
        </p:spPr>
        <p:txBody>
          <a:bodyPr vert="horz" lIns="182880" tIns="182880" rIns="274320" bIns="182880" rtlCol="0" anchor="b" anchorCtr="0">
            <a:spAutoFit/>
          </a:bodyPr>
          <a:lstStyle>
            <a:lvl1pPr marL="0" indent="0">
              <a:lnSpc>
                <a:spcPct val="100000"/>
              </a:lnSpc>
              <a:buNone/>
              <a:defRPr lang="en-US" sz="1800" b="0" smtClean="0">
                <a:solidFill>
                  <a:schemeClr val="tx1"/>
                </a:solidFill>
                <a:latin typeface="+mn-lt"/>
              </a:defRPr>
            </a:lvl1pPr>
            <a:lvl2pPr>
              <a:defRPr lang="en-US" sz="2000" smtClean="0"/>
            </a:lvl2pPr>
            <a:lvl3pPr>
              <a:defRPr lang="en-US" sz="1800" smtClean="0"/>
            </a:lvl3pPr>
            <a:lvl4pPr>
              <a:defRPr lang="en-US" smtClean="0"/>
            </a:lvl4pPr>
            <a:lvl5pPr>
              <a:defRPr lang="en-US"/>
            </a:lvl5pPr>
          </a:lstStyle>
          <a:p>
            <a:pPr marL="228600" lvl="0" indent="-228600"/>
            <a:endParaRPr lang="en-US"/>
          </a:p>
        </p:txBody>
      </p:sp>
      <p:sp>
        <p:nvSpPr>
          <p:cNvPr id="3" name="Content Placeholder 2">
            <a:extLst>
              <a:ext uri="{FF2B5EF4-FFF2-40B4-BE49-F238E27FC236}">
                <a16:creationId xmlns:a16="http://schemas.microsoft.com/office/drawing/2014/main" id="{469C7F3B-C074-4BDA-8087-F12570A412F3}"/>
              </a:ext>
            </a:extLst>
          </p:cNvPr>
          <p:cNvSpPr>
            <a:spLocks noGrp="1"/>
          </p:cNvSpPr>
          <p:nvPr>
            <p:ph idx="1" hasCustomPrompt="1"/>
          </p:nvPr>
        </p:nvSpPr>
        <p:spPr>
          <a:xfrm>
            <a:off x="877093" y="3846048"/>
            <a:ext cx="3317875" cy="1830900"/>
          </a:xfrm>
          <a:solidFill>
            <a:schemeClr val="bg1"/>
          </a:solidFill>
          <a:ln w="25400">
            <a:noFill/>
          </a:ln>
        </p:spPr>
        <p:txBody>
          <a:bodyPr lIns="182880" tIns="182880" rIns="182880" bIns="182880">
            <a:noAutofit/>
          </a:bodyPr>
          <a:lstStyle>
            <a:lvl1pPr>
              <a:lnSpc>
                <a:spcPct val="114000"/>
              </a:lnSpc>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8392B78-8D5A-4E81-B143-30F0838E2CA8}"/>
              </a:ext>
            </a:extLst>
          </p:cNvPr>
          <p:cNvSpPr>
            <a:spLocks noGrp="1"/>
          </p:cNvSpPr>
          <p:nvPr>
            <p:ph idx="14" hasCustomPrompt="1"/>
          </p:nvPr>
        </p:nvSpPr>
        <p:spPr>
          <a:xfrm>
            <a:off x="4437061" y="3846048"/>
            <a:ext cx="3317875" cy="1830900"/>
          </a:xfrm>
          <a:solidFill>
            <a:schemeClr val="bg1"/>
          </a:solidFill>
          <a:ln w="25400">
            <a:noFill/>
          </a:ln>
        </p:spPr>
        <p:txBody>
          <a:bodyPr lIns="182880" tIns="182880" rIns="182880" bIns="182880">
            <a:noAutofit/>
          </a:bodyPr>
          <a:lstStyle>
            <a:lvl1pPr>
              <a:lnSpc>
                <a:spcPct val="114000"/>
              </a:lnSpc>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FCDCA221-0B73-4484-8FC6-0C87D2BE6A74}"/>
              </a:ext>
            </a:extLst>
          </p:cNvPr>
          <p:cNvSpPr>
            <a:spLocks noGrp="1"/>
          </p:cNvSpPr>
          <p:nvPr>
            <p:ph idx="16" hasCustomPrompt="1"/>
          </p:nvPr>
        </p:nvSpPr>
        <p:spPr>
          <a:xfrm>
            <a:off x="7997030" y="3846048"/>
            <a:ext cx="3317875" cy="1830900"/>
          </a:xfrm>
          <a:solidFill>
            <a:schemeClr val="bg1"/>
          </a:solidFill>
          <a:ln w="25400">
            <a:noFill/>
          </a:ln>
        </p:spPr>
        <p:txBody>
          <a:bodyPr lIns="182880" tIns="182880" rIns="182880" bIns="182880">
            <a:noAutofit/>
          </a:bodyPr>
          <a:lstStyle>
            <a:lvl1pPr>
              <a:lnSpc>
                <a:spcPct val="114000"/>
              </a:lnSpc>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31D96F-AD44-4FE1-9579-82DF4E37DEFF}"/>
              </a:ext>
            </a:extLst>
          </p:cNvPr>
          <p:cNvSpPr>
            <a:spLocks noGrp="1"/>
          </p:cNvSpPr>
          <p:nvPr>
            <p:ph type="dt" sz="half" idx="21"/>
          </p:nvPr>
        </p:nvSpPr>
        <p:spPr/>
        <p:txBody>
          <a:bodyPr/>
          <a:lstStyle/>
          <a:p>
            <a:fld id="{2A93B23F-F2F9-4B4C-AAE8-F38379C937D2}" type="datetime1">
              <a:rPr lang="en-US" smtClean="0"/>
              <a:t>11/10/2022</a:t>
            </a:fld>
            <a:endParaRPr lang="en-US"/>
          </a:p>
        </p:txBody>
      </p:sp>
      <p:sp>
        <p:nvSpPr>
          <p:cNvPr id="6" name="Footer Placeholder 5">
            <a:extLst>
              <a:ext uri="{FF2B5EF4-FFF2-40B4-BE49-F238E27FC236}">
                <a16:creationId xmlns:a16="http://schemas.microsoft.com/office/drawing/2014/main" id="{DE63FD55-7506-4E8B-B971-AE61851BD1E4}"/>
              </a:ext>
            </a:extLst>
          </p:cNvPr>
          <p:cNvSpPr>
            <a:spLocks noGrp="1"/>
          </p:cNvSpPr>
          <p:nvPr>
            <p:ph type="ftr" sz="quarter" idx="22"/>
          </p:nvPr>
        </p:nvSpPr>
        <p:spPr>
          <a:xfrm>
            <a:off x="1679448" y="6557518"/>
            <a:ext cx="4880881" cy="219456"/>
          </a:xfrm>
        </p:spPr>
        <p:txBody>
          <a:bodyPr/>
          <a:lstStyle/>
          <a:p>
            <a:r>
              <a:rPr lang="en-US"/>
              <a:t>Copyright 2022, Paychex, Inc. All rights reserved. Confidential and proprietary – for internal use only.</a:t>
            </a:r>
          </a:p>
        </p:txBody>
      </p:sp>
      <p:sp>
        <p:nvSpPr>
          <p:cNvPr id="13" name="Slide Number Placeholder 2">
            <a:extLst>
              <a:ext uri="{FF2B5EF4-FFF2-40B4-BE49-F238E27FC236}">
                <a16:creationId xmlns:a16="http://schemas.microsoft.com/office/drawing/2014/main" id="{95162C56-396B-4F4E-9C8A-188442F50ED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
        <p:nvSpPr>
          <p:cNvPr id="14" name="Title 1">
            <a:extLst>
              <a:ext uri="{FF2B5EF4-FFF2-40B4-BE49-F238E27FC236}">
                <a16:creationId xmlns:a16="http://schemas.microsoft.com/office/drawing/2014/main" id="{5007622E-24A1-4881-B696-8458BB3492A3}"/>
              </a:ext>
            </a:extLst>
          </p:cNvPr>
          <p:cNvSpPr>
            <a:spLocks noGrp="1"/>
          </p:cNvSpPr>
          <p:nvPr>
            <p:ph type="title"/>
          </p:nvPr>
        </p:nvSpPr>
        <p:spPr>
          <a:xfrm>
            <a:off x="838200" y="365125"/>
            <a:ext cx="10515600" cy="854073"/>
          </a:xfrm>
        </p:spPr>
        <p:txBody>
          <a:bodyPr/>
          <a:lstStyle>
            <a:lvl1pPr>
              <a:defRPr sz="4000" b="1"/>
            </a:lvl1pPr>
          </a:lstStyle>
          <a:p>
            <a:r>
              <a:rPr lang="en-US"/>
              <a:t>Click to edit Master title style</a:t>
            </a:r>
          </a:p>
        </p:txBody>
      </p:sp>
      <p:sp>
        <p:nvSpPr>
          <p:cNvPr id="4" name="Picture Placeholder 3">
            <a:extLst>
              <a:ext uri="{FF2B5EF4-FFF2-40B4-BE49-F238E27FC236}">
                <a16:creationId xmlns:a16="http://schemas.microsoft.com/office/drawing/2014/main" id="{10699C66-4985-40B3-A2A6-97E93DD818A5}"/>
              </a:ext>
            </a:extLst>
          </p:cNvPr>
          <p:cNvSpPr>
            <a:spLocks noGrp="1"/>
          </p:cNvSpPr>
          <p:nvPr>
            <p:ph type="pic" sz="quarter" idx="23"/>
          </p:nvPr>
        </p:nvSpPr>
        <p:spPr>
          <a:xfrm>
            <a:off x="876300" y="1578013"/>
            <a:ext cx="3318668" cy="1616143"/>
          </a:xfrm>
        </p:spPr>
        <p:txBody>
          <a:bodyPr/>
          <a:lstStyle/>
          <a:p>
            <a:endParaRPr lang="en-US"/>
          </a:p>
        </p:txBody>
      </p:sp>
      <p:sp>
        <p:nvSpPr>
          <p:cNvPr id="15" name="Picture Placeholder 3">
            <a:extLst>
              <a:ext uri="{FF2B5EF4-FFF2-40B4-BE49-F238E27FC236}">
                <a16:creationId xmlns:a16="http://schemas.microsoft.com/office/drawing/2014/main" id="{2611A7F1-616B-4896-8FDB-C3A8E35B8F16}"/>
              </a:ext>
            </a:extLst>
          </p:cNvPr>
          <p:cNvSpPr>
            <a:spLocks noGrp="1"/>
          </p:cNvSpPr>
          <p:nvPr>
            <p:ph type="pic" sz="quarter" idx="24"/>
          </p:nvPr>
        </p:nvSpPr>
        <p:spPr>
          <a:xfrm>
            <a:off x="4437061" y="1577216"/>
            <a:ext cx="3316288" cy="1616143"/>
          </a:xfrm>
        </p:spPr>
        <p:txBody>
          <a:bodyPr/>
          <a:lstStyle/>
          <a:p>
            <a:endParaRPr lang="en-US"/>
          </a:p>
        </p:txBody>
      </p:sp>
      <p:sp>
        <p:nvSpPr>
          <p:cNvPr id="16" name="Picture Placeholder 3">
            <a:extLst>
              <a:ext uri="{FF2B5EF4-FFF2-40B4-BE49-F238E27FC236}">
                <a16:creationId xmlns:a16="http://schemas.microsoft.com/office/drawing/2014/main" id="{DB536FA3-B8D9-4D1C-BC2D-4D7C7F02E80D}"/>
              </a:ext>
            </a:extLst>
          </p:cNvPr>
          <p:cNvSpPr>
            <a:spLocks noGrp="1"/>
          </p:cNvSpPr>
          <p:nvPr>
            <p:ph type="pic" sz="quarter" idx="25"/>
          </p:nvPr>
        </p:nvSpPr>
        <p:spPr>
          <a:xfrm>
            <a:off x="7998617" y="1578747"/>
            <a:ext cx="3314699" cy="1616143"/>
          </a:xfrm>
        </p:spPr>
        <p:txBody>
          <a:bodyPr/>
          <a:lstStyle/>
          <a:p>
            <a:endParaRPr lang="en-US"/>
          </a:p>
        </p:txBody>
      </p:sp>
    </p:spTree>
    <p:custDataLst>
      <p:tags r:id="rId1"/>
    </p:custDataLst>
    <p:extLst>
      <p:ext uri="{BB962C8B-B14F-4D97-AF65-F5344CB8AC3E}">
        <p14:creationId xmlns:p14="http://schemas.microsoft.com/office/powerpoint/2010/main" val="21295453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Large Image with Title Box">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D69989-42F2-419A-A4EE-CBC77B134BC4}"/>
              </a:ext>
            </a:extLst>
          </p:cNvPr>
          <p:cNvSpPr>
            <a:spLocks noGrp="1"/>
          </p:cNvSpPr>
          <p:nvPr>
            <p:ph type="pic" sz="quarter" idx="15" hasCustomPrompt="1"/>
          </p:nvPr>
        </p:nvSpPr>
        <p:spPr>
          <a:xfrm>
            <a:off x="0" y="0"/>
            <a:ext cx="12192000" cy="6477000"/>
          </a:xfrm>
          <a:prstGeom prst="rect">
            <a:avLst/>
          </a:prstGeom>
          <a:pattFill prst="pct5">
            <a:fgClr>
              <a:schemeClr val="bg2"/>
            </a:fgClr>
            <a:bgClr>
              <a:schemeClr val="bg1"/>
            </a:bgClr>
          </a:pattFill>
        </p:spPr>
        <p:txBody>
          <a:bodyPr tIns="2103120" anchor="t">
            <a:normAutofit/>
          </a:bodyPr>
          <a:lstStyle>
            <a:lvl1pPr marL="0" indent="0" algn="ctr">
              <a:spcAft>
                <a:spcPts val="1800"/>
              </a:spcAft>
              <a:buNone/>
              <a:defRPr sz="1200" b="0" i="1" baseline="0">
                <a:solidFill>
                  <a:schemeClr val="tx1">
                    <a:lumMod val="50000"/>
                    <a:lumOff val="50000"/>
                  </a:schemeClr>
                </a:solidFill>
              </a:defRPr>
            </a:lvl1pPr>
          </a:lstStyle>
          <a:p>
            <a:r>
              <a:rPr lang="en-US"/>
              <a:t>This is an image placeholder. Click the icon and choose an image from your computer.</a:t>
            </a:r>
          </a:p>
        </p:txBody>
      </p:sp>
      <p:sp>
        <p:nvSpPr>
          <p:cNvPr id="13" name="Text Placeholder 2">
            <a:extLst>
              <a:ext uri="{FF2B5EF4-FFF2-40B4-BE49-F238E27FC236}">
                <a16:creationId xmlns:a16="http://schemas.microsoft.com/office/drawing/2014/main" id="{E521EC36-029F-E94C-A6E3-D31890F44547}"/>
              </a:ext>
            </a:extLst>
          </p:cNvPr>
          <p:cNvSpPr>
            <a:spLocks noGrp="1"/>
          </p:cNvSpPr>
          <p:nvPr>
            <p:ph type="body" sz="quarter" idx="14" hasCustomPrompt="1"/>
          </p:nvPr>
        </p:nvSpPr>
        <p:spPr>
          <a:xfrm>
            <a:off x="0" y="3958637"/>
            <a:ext cx="5607294" cy="1897876"/>
          </a:xfrm>
          <a:prstGeom prst="rect">
            <a:avLst/>
          </a:prstGeom>
          <a:solidFill>
            <a:schemeClr val="bg1"/>
          </a:solidFill>
        </p:spPr>
        <p:txBody>
          <a:bodyPr lIns="822960" rIns="182880">
            <a:normAutofit/>
          </a:bodyPr>
          <a:lstStyle>
            <a:lvl1pPr marL="0" indent="0">
              <a:lnSpc>
                <a:spcPct val="100000"/>
              </a:lnSpc>
              <a:buNone/>
              <a:defRPr lang="en-US" sz="1400" b="0" i="0" kern="1200" dirty="0">
                <a:solidFill>
                  <a:schemeClr val="tx1"/>
                </a:solidFill>
                <a:latin typeface="+mn-lt"/>
                <a:ea typeface="+mn-ea"/>
                <a:cs typeface="Arial" panose="020B0604020202020204" pitchFamily="34" charset="0"/>
              </a:defRPr>
            </a:lvl1pPr>
          </a:lstStyle>
          <a:p>
            <a:pPr lvl="0"/>
            <a:r>
              <a:rPr lang="en-US"/>
              <a:t>Subtitle </a:t>
            </a:r>
          </a:p>
        </p:txBody>
      </p:sp>
      <p:sp>
        <p:nvSpPr>
          <p:cNvPr id="26" name="Title 3"/>
          <p:cNvSpPr>
            <a:spLocks noGrp="1"/>
          </p:cNvSpPr>
          <p:nvPr>
            <p:ph type="title"/>
          </p:nvPr>
        </p:nvSpPr>
        <p:spPr>
          <a:xfrm>
            <a:off x="0" y="2457890"/>
            <a:ext cx="5607294" cy="1514014"/>
          </a:xfrm>
          <a:solidFill>
            <a:schemeClr val="bg1"/>
          </a:solidFill>
        </p:spPr>
        <p:txBody>
          <a:bodyPr vert="horz" lIns="822960" tIns="45720" rIns="274320" bIns="45720" rtlCol="0" anchor="b">
            <a:normAutofit/>
          </a:bodyPr>
          <a:lstStyle>
            <a:lvl1pPr algn="l" defTabSz="914400" rtl="0" eaLnBrk="1" latinLnBrk="0" hangingPunct="1">
              <a:lnSpc>
                <a:spcPct val="100000"/>
              </a:lnSpc>
              <a:spcBef>
                <a:spcPct val="0"/>
              </a:spcBef>
              <a:buNone/>
              <a:defRPr lang="en-US" sz="4000" b="1" i="0" kern="1200" dirty="0">
                <a:solidFill>
                  <a:schemeClr val="tx1"/>
                </a:solidFill>
                <a:latin typeface="+mj-lt"/>
                <a:ea typeface="+mn-ea"/>
                <a:cs typeface="Arial" panose="020B0604020202020204" pitchFamily="34" charset="0"/>
              </a:defRPr>
            </a:lvl1pPr>
          </a:lstStyle>
          <a:p>
            <a:pPr marL="0" lvl="0" indent="0">
              <a:lnSpc>
                <a:spcPct val="125000"/>
              </a:lnSpc>
              <a:spcBef>
                <a:spcPts val="700"/>
              </a:spcBef>
              <a:buFont typeface="Arial" panose="020B0604020202020204" pitchFamily="34" charset="0"/>
            </a:pPr>
            <a:r>
              <a:rPr lang="en-US"/>
              <a:t>Click to edit Master title style</a:t>
            </a:r>
          </a:p>
        </p:txBody>
      </p:sp>
      <p:sp>
        <p:nvSpPr>
          <p:cNvPr id="12" name="Footer Placeholder 4">
            <a:extLst>
              <a:ext uri="{FF2B5EF4-FFF2-40B4-BE49-F238E27FC236}">
                <a16:creationId xmlns:a16="http://schemas.microsoft.com/office/drawing/2014/main" id="{28B14850-7E22-4854-A7B8-E6C0119852C3}"/>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2021, Paychex, Inc. All rights reserved. Confidential and proprietary – for internal use only.</a:t>
            </a:r>
          </a:p>
        </p:txBody>
      </p:sp>
      <p:sp>
        <p:nvSpPr>
          <p:cNvPr id="14" name="Date Placeholder 6">
            <a:extLst>
              <a:ext uri="{FF2B5EF4-FFF2-40B4-BE49-F238E27FC236}">
                <a16:creationId xmlns:a16="http://schemas.microsoft.com/office/drawing/2014/main" id="{EC243701-0F72-427B-A16F-59A77A85D38E}"/>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DFF39023-E3FC-489A-8E8E-60BDD4012085}" type="datetime1">
              <a:rPr lang="en-US" smtClean="0"/>
              <a:t>11/10/2022</a:t>
            </a:fld>
            <a:endParaRPr lang="en-US"/>
          </a:p>
        </p:txBody>
      </p:sp>
      <p:sp>
        <p:nvSpPr>
          <p:cNvPr id="8" name="Slide Number Placeholder 2">
            <a:extLst>
              <a:ext uri="{FF2B5EF4-FFF2-40B4-BE49-F238E27FC236}">
                <a16:creationId xmlns:a16="http://schemas.microsoft.com/office/drawing/2014/main" id="{23344C58-D0AE-4337-8742-529E0CCE3B6E}"/>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spTree>
    <p:custDataLst>
      <p:tags r:id="rId1"/>
    </p:custDataLst>
    <p:extLst>
      <p:ext uri="{BB962C8B-B14F-4D97-AF65-F5344CB8AC3E}">
        <p14:creationId xmlns:p14="http://schemas.microsoft.com/office/powerpoint/2010/main" val="3366357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312799BA-9C71-4183-B796-8D4825700D84}"/>
              </a:ext>
            </a:extLst>
          </p:cNvPr>
          <p:cNvSpPr>
            <a:spLocks noGrp="1"/>
          </p:cNvSpPr>
          <p:nvPr>
            <p:ph type="title" hasCustomPrompt="1"/>
          </p:nvPr>
        </p:nvSpPr>
        <p:spPr>
          <a:xfrm>
            <a:off x="838200" y="545171"/>
            <a:ext cx="10515600" cy="674031"/>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lang="en-US" sz="3600" b="1" i="0" kern="1200" dirty="0">
                <a:solidFill>
                  <a:schemeClr val="tx1"/>
                </a:solidFill>
                <a:latin typeface="+mj-lt"/>
                <a:ea typeface="Verdana" panose="020B0604030504040204" pitchFamily="34" charset="0"/>
                <a:cs typeface="Times New Roman Regular" panose="02020603050405020304" pitchFamily="18" charset="0"/>
              </a:defRPr>
            </a:lvl1pPr>
          </a:lstStyle>
          <a:p>
            <a:pPr lvl="0"/>
            <a:r>
              <a:rPr lang="en-US"/>
              <a:t>Agenda or Acknowledgments</a:t>
            </a:r>
          </a:p>
        </p:txBody>
      </p:sp>
      <p:sp>
        <p:nvSpPr>
          <p:cNvPr id="3" name="Content Placeholder 2">
            <a:extLst>
              <a:ext uri="{FF2B5EF4-FFF2-40B4-BE49-F238E27FC236}">
                <a16:creationId xmlns:a16="http://schemas.microsoft.com/office/drawing/2014/main" id="{EEDE7136-C252-44A3-BC0D-CD0814582F5F}"/>
              </a:ext>
            </a:extLst>
          </p:cNvPr>
          <p:cNvSpPr>
            <a:spLocks noGrp="1"/>
          </p:cNvSpPr>
          <p:nvPr>
            <p:ph sz="quarter" idx="10"/>
          </p:nvPr>
        </p:nvSpPr>
        <p:spPr>
          <a:xfrm>
            <a:off x="838200" y="1352550"/>
            <a:ext cx="10515600" cy="4648200"/>
          </a:xfrm>
        </p:spPr>
        <p:txBody>
          <a:bodyPr/>
          <a:lstStyle>
            <a:lvl1pPr>
              <a:spcBef>
                <a:spcPts val="2400"/>
              </a:spcBef>
              <a:defRPr sz="1800">
                <a:solidFill>
                  <a:schemeClr val="tx1"/>
                </a:solidFill>
              </a:defRPr>
            </a:lvl1pPr>
            <a:lvl2pPr>
              <a:defRPr sz="1600">
                <a:solidFill>
                  <a:schemeClr val="tx1"/>
                </a:solidFill>
              </a:defRPr>
            </a:lvl2pPr>
            <a:lvl3pPr>
              <a:defRPr sz="14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2">
            <a:extLst>
              <a:ext uri="{FF2B5EF4-FFF2-40B4-BE49-F238E27FC236}">
                <a16:creationId xmlns:a16="http://schemas.microsoft.com/office/drawing/2014/main" id="{D1F681A1-20F0-4A6C-94F5-E4B4C37D949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pic>
        <p:nvPicPr>
          <p:cNvPr id="7" name="Picture 6">
            <a:extLst>
              <a:ext uri="{FF2B5EF4-FFF2-40B4-BE49-F238E27FC236}">
                <a16:creationId xmlns:a16="http://schemas.microsoft.com/office/drawing/2014/main" id="{2B650217-99BC-443C-84CF-189932926CC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
    </p:custDataLst>
    <p:extLst>
      <p:ext uri="{BB962C8B-B14F-4D97-AF65-F5344CB8AC3E}">
        <p14:creationId xmlns:p14="http://schemas.microsoft.com/office/powerpoint/2010/main" val="35041758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Large Image with Beige Bar">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15248F2-2445-E646-BFBD-56A351C2E07F}"/>
              </a:ext>
            </a:extLst>
          </p:cNvPr>
          <p:cNvSpPr/>
          <p:nvPr userDrawn="1"/>
        </p:nvSpPr>
        <p:spPr>
          <a:xfrm>
            <a:off x="-14288" y="4171086"/>
            <a:ext cx="12206288" cy="18868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3" name="Picture Placeholder 2">
            <a:extLst>
              <a:ext uri="{FF2B5EF4-FFF2-40B4-BE49-F238E27FC236}">
                <a16:creationId xmlns:a16="http://schemas.microsoft.com/office/drawing/2014/main" id="{6429B2E5-61CC-CD43-BC98-1055FB625A3F}"/>
              </a:ext>
            </a:extLst>
          </p:cNvPr>
          <p:cNvSpPr>
            <a:spLocks noGrp="1"/>
          </p:cNvSpPr>
          <p:nvPr>
            <p:ph type="pic" sz="quarter" idx="15" hasCustomPrompt="1"/>
          </p:nvPr>
        </p:nvSpPr>
        <p:spPr>
          <a:xfrm>
            <a:off x="-14288" y="0"/>
            <a:ext cx="12206288" cy="4171085"/>
          </a:xfrm>
          <a:prstGeom prst="rect">
            <a:avLst/>
          </a:prstGeom>
          <a:pattFill prst="pct5">
            <a:fgClr>
              <a:schemeClr val="bg2"/>
            </a:fgClr>
            <a:bgClr>
              <a:schemeClr val="bg1"/>
            </a:bgClr>
          </a:pattFill>
        </p:spPr>
        <p:txBody>
          <a:bodyPr vert="horz" lIns="91440" tIns="1188720" rIns="91440" bIns="45720" rtlCol="0" anchor="t">
            <a:normAutofit/>
          </a:bodyPr>
          <a:lstStyle>
            <a:lvl1pPr marL="228600" marR="0" indent="-228600" algn="ctr" defTabSz="914400" rtl="0" eaLnBrk="1" fontAlgn="auto" latinLnBrk="0" hangingPunct="1">
              <a:lnSpc>
                <a:spcPct val="125000"/>
              </a:lnSpc>
              <a:spcBef>
                <a:spcPts val="700"/>
              </a:spcBef>
              <a:spcAft>
                <a:spcPts val="1800"/>
              </a:spcAft>
              <a:buClrTx/>
              <a:buSzTx/>
              <a:buFont typeface="Arial" panose="020B0604020202020204" pitchFamily="34" charset="0"/>
              <a:buNone/>
              <a:tabLst/>
              <a:defRPr lang="en-US" sz="1200" i="1" baseline="0">
                <a:solidFill>
                  <a:schemeClr val="tx1">
                    <a:lumMod val="50000"/>
                    <a:lumOff val="50000"/>
                  </a:schemeClr>
                </a:solidFill>
              </a:defRPr>
            </a:lvl1pPr>
          </a:lstStyle>
          <a:p>
            <a:pPr marL="228600" marR="0" lvl="0" indent="-228600" algn="ctr" defTabSz="914400" rtl="0" eaLnBrk="1" fontAlgn="auto" latinLnBrk="0" hangingPunct="1">
              <a:lnSpc>
                <a:spcPct val="125000"/>
              </a:lnSpc>
              <a:spcBef>
                <a:spcPts val="700"/>
              </a:spcBef>
              <a:spcAft>
                <a:spcPts val="1800"/>
              </a:spcAft>
              <a:buClrTx/>
              <a:buSzTx/>
              <a:buFont typeface="Arial" panose="020B0604020202020204" pitchFamily="34" charset="0"/>
              <a:buNone/>
              <a:tabLst/>
              <a:defRPr/>
            </a:pPr>
            <a:r>
              <a:rPr lang="en-US"/>
              <a:t>This is an image placeholder. Click the icon and choose an image from your computer.</a:t>
            </a:r>
          </a:p>
        </p:txBody>
      </p:sp>
      <p:sp>
        <p:nvSpPr>
          <p:cNvPr id="9" name="Rectangle 8">
            <a:extLst>
              <a:ext uri="{FF2B5EF4-FFF2-40B4-BE49-F238E27FC236}">
                <a16:creationId xmlns:a16="http://schemas.microsoft.com/office/drawing/2014/main" id="{3947D149-7895-43C3-8E89-28FF12B998E9}"/>
              </a:ext>
            </a:extLst>
          </p:cNvPr>
          <p:cNvSpPr/>
          <p:nvPr userDrawn="1"/>
        </p:nvSpPr>
        <p:spPr>
          <a:xfrm>
            <a:off x="-14288" y="4171086"/>
            <a:ext cx="12206288" cy="23059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Regular"/>
            </a:endParaRPr>
          </a:p>
        </p:txBody>
      </p:sp>
      <p:sp>
        <p:nvSpPr>
          <p:cNvPr id="18" name="Title 4"/>
          <p:cNvSpPr>
            <a:spLocks noGrp="1"/>
          </p:cNvSpPr>
          <p:nvPr>
            <p:ph type="title"/>
          </p:nvPr>
        </p:nvSpPr>
        <p:spPr>
          <a:xfrm>
            <a:off x="838200" y="4432246"/>
            <a:ext cx="10515600" cy="874551"/>
          </a:xfrm>
        </p:spPr>
        <p:txBody>
          <a:bodyPr vert="horz" lIns="91440" tIns="45720" rIns="91440" bIns="45720" rtlCol="0" anchor="b">
            <a:normAutofit/>
          </a:bodyPr>
          <a:lstStyle>
            <a:lvl1pPr>
              <a:defRPr lang="en-US" sz="4000" b="1" i="0" kern="1200" dirty="0">
                <a:solidFill>
                  <a:schemeClr val="tx1"/>
                </a:solidFill>
                <a:latin typeface="+mj-lt"/>
                <a:ea typeface="+mn-ea"/>
                <a:cs typeface="Arial" panose="020B0604020202020204" pitchFamily="34" charset="0"/>
              </a:defRPr>
            </a:lvl1pPr>
          </a:lstStyle>
          <a:p>
            <a:pPr marL="0" lvl="0" indent="0" algn="l" defTabSz="914400" rtl="0" eaLnBrk="1" latinLnBrk="0" hangingPunct="1">
              <a:lnSpc>
                <a:spcPct val="125000"/>
              </a:lnSpc>
              <a:spcBef>
                <a:spcPts val="700"/>
              </a:spcBef>
              <a:buFont typeface="Arial" panose="020B0604020202020204" pitchFamily="34" charset="0"/>
              <a:buNone/>
            </a:pPr>
            <a:r>
              <a:rPr lang="en-US"/>
              <a:t>Click to edit Master title style</a:t>
            </a:r>
          </a:p>
        </p:txBody>
      </p:sp>
      <p:sp>
        <p:nvSpPr>
          <p:cNvPr id="11" name="Footer Placeholder 4">
            <a:extLst>
              <a:ext uri="{FF2B5EF4-FFF2-40B4-BE49-F238E27FC236}">
                <a16:creationId xmlns:a16="http://schemas.microsoft.com/office/drawing/2014/main" id="{B9210E7E-50A3-45F7-BC60-46EEC31FA152}"/>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2021, Paychex, Inc. All rights reserved. Confidential and proprietary – for internal use only.</a:t>
            </a:r>
          </a:p>
        </p:txBody>
      </p:sp>
      <p:sp>
        <p:nvSpPr>
          <p:cNvPr id="12" name="Date Placeholder 6">
            <a:extLst>
              <a:ext uri="{FF2B5EF4-FFF2-40B4-BE49-F238E27FC236}">
                <a16:creationId xmlns:a16="http://schemas.microsoft.com/office/drawing/2014/main" id="{E046C513-ECCB-4D5B-BA3F-436D1D080C09}"/>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600E2510-E006-4DF0-BA26-1EEABC6E278B}" type="datetime1">
              <a:rPr lang="en-US" smtClean="0"/>
              <a:t>11/10/2022</a:t>
            </a:fld>
            <a:endParaRPr lang="en-US"/>
          </a:p>
        </p:txBody>
      </p:sp>
      <p:sp>
        <p:nvSpPr>
          <p:cNvPr id="17" name="Subtitle 2">
            <a:extLst>
              <a:ext uri="{FF2B5EF4-FFF2-40B4-BE49-F238E27FC236}">
                <a16:creationId xmlns:a16="http://schemas.microsoft.com/office/drawing/2014/main" id="{7A43C4D6-CF19-46D3-B6DA-489EBC3B8D20}"/>
              </a:ext>
            </a:extLst>
          </p:cNvPr>
          <p:cNvSpPr>
            <a:spLocks noGrp="1"/>
          </p:cNvSpPr>
          <p:nvPr>
            <p:ph type="subTitle" idx="1"/>
          </p:nvPr>
        </p:nvSpPr>
        <p:spPr>
          <a:xfrm>
            <a:off x="838200" y="5306797"/>
            <a:ext cx="9144000" cy="361637"/>
          </a:xfrm>
          <a:prstGeom prst="rect">
            <a:avLst/>
          </a:prstGeom>
        </p:spPr>
        <p:txBody>
          <a:bodyPr anchor="ctr">
            <a:sp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Slide Number Placeholder 2">
            <a:extLst>
              <a:ext uri="{FF2B5EF4-FFF2-40B4-BE49-F238E27FC236}">
                <a16:creationId xmlns:a16="http://schemas.microsoft.com/office/drawing/2014/main" id="{E60FD7BA-E3C1-4E7E-875F-DDC6293660A7}"/>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pic>
        <p:nvPicPr>
          <p:cNvPr id="10" name="Picture 9">
            <a:extLst>
              <a:ext uri="{FF2B5EF4-FFF2-40B4-BE49-F238E27FC236}">
                <a16:creationId xmlns:a16="http://schemas.microsoft.com/office/drawing/2014/main" id="{032EB8C4-4180-41F3-9B3A-C8E7DA8F0B0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
    </p:custDataLst>
    <p:extLst>
      <p:ext uri="{BB962C8B-B14F-4D97-AF65-F5344CB8AC3E}">
        <p14:creationId xmlns:p14="http://schemas.microsoft.com/office/powerpoint/2010/main" val="6175875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0DEC87-26A2-4F0F-A8C4-B90F52270B88}" type="datetimeFigureOut">
              <a:rPr lang="en-US" smtClean="0"/>
              <a:t>11/10/2022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397C73-7650-4A91-9DBD-2C6A6A7805E0}" type="slidenum">
              <a:rPr lang="en-US" smtClean="0"/>
              <a:t>‹#›</a:t>
            </a:fld>
            <a:endParaRPr lang="en-US"/>
          </a:p>
        </p:txBody>
      </p:sp>
    </p:spTree>
    <p:extLst>
      <p:ext uri="{BB962C8B-B14F-4D97-AF65-F5344CB8AC3E}">
        <p14:creationId xmlns:p14="http://schemas.microsoft.com/office/powerpoint/2010/main" val="422692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Beige (no Logo)">
    <p:bg>
      <p:bgPr>
        <a:solidFill>
          <a:schemeClr val="bg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52561F-B9E0-478D-893D-95120FC0CDB2}"/>
              </a:ext>
            </a:extLst>
          </p:cNvPr>
          <p:cNvSpPr>
            <a:spLocks noGrp="1"/>
          </p:cNvSpPr>
          <p:nvPr>
            <p:ph type="ftr" sz="quarter" idx="11"/>
          </p:nvPr>
        </p:nvSpPr>
        <p:spPr>
          <a:xfrm>
            <a:off x="1676400" y="6554785"/>
            <a:ext cx="4936402" cy="209864"/>
          </a:xfrm>
        </p:spPr>
        <p:txBody>
          <a:bodyPr/>
          <a:lstStyle/>
          <a:p>
            <a:r>
              <a:rPr lang="en-US"/>
              <a:t>Copyright 2022, Paychex, Inc. All rights reserved. Confidential and proprietary – for internal use only.</a:t>
            </a:r>
          </a:p>
        </p:txBody>
      </p:sp>
      <p:sp>
        <p:nvSpPr>
          <p:cNvPr id="5" name="Date Placeholder 4">
            <a:extLst>
              <a:ext uri="{FF2B5EF4-FFF2-40B4-BE49-F238E27FC236}">
                <a16:creationId xmlns:a16="http://schemas.microsoft.com/office/drawing/2014/main" id="{F4A2B9D4-3E4A-4C10-948B-ABA429D96E8A}"/>
              </a:ext>
            </a:extLst>
          </p:cNvPr>
          <p:cNvSpPr>
            <a:spLocks noGrp="1"/>
          </p:cNvSpPr>
          <p:nvPr>
            <p:ph type="dt" sz="half" idx="12"/>
          </p:nvPr>
        </p:nvSpPr>
        <p:spPr/>
        <p:txBody>
          <a:bodyPr/>
          <a:lstStyle/>
          <a:p>
            <a:fld id="{7D490C84-6D43-CB42-9B59-D5ADED4A6030}" type="datetime1">
              <a:rPr lang="en-US" smtClean="0"/>
              <a:t>11/10/2022</a:t>
            </a:fld>
            <a:endParaRPr lang="en-US"/>
          </a:p>
        </p:txBody>
      </p:sp>
      <p:sp>
        <p:nvSpPr>
          <p:cNvPr id="8" name="Title 1">
            <a:extLst>
              <a:ext uri="{FF2B5EF4-FFF2-40B4-BE49-F238E27FC236}">
                <a16:creationId xmlns:a16="http://schemas.microsoft.com/office/drawing/2014/main" id="{0D2E5B60-4840-4617-84AB-E1C91DA7D478}"/>
              </a:ext>
            </a:extLst>
          </p:cNvPr>
          <p:cNvSpPr>
            <a:spLocks noGrp="1"/>
          </p:cNvSpPr>
          <p:nvPr>
            <p:ph type="ctrTitle"/>
          </p:nvPr>
        </p:nvSpPr>
        <p:spPr>
          <a:xfrm>
            <a:off x="838199" y="2788677"/>
            <a:ext cx="10514671" cy="990600"/>
          </a:xfrm>
        </p:spPr>
        <p:txBody>
          <a:bodyPr vert="horz" lIns="91440" tIns="45720" rIns="91440" bIns="91440" rtlCol="0" anchor="b" anchorCtr="0">
            <a:normAutofit/>
          </a:bodyPr>
          <a:lstStyle>
            <a:lvl1pPr algn="ctr">
              <a:defRPr lang="en-US" sz="4000" b="1" dirty="0">
                <a:ea typeface="+mn-ea"/>
                <a:cs typeface="Arial" panose="020B0604020202020204" pitchFamily="34" charset="0"/>
              </a:defRPr>
            </a:lvl1pPr>
          </a:lstStyle>
          <a:p>
            <a:pPr lvl="0" algn="ctr"/>
            <a:r>
              <a:rPr lang="en-US"/>
              <a:t>Click to edit Master title style</a:t>
            </a:r>
          </a:p>
        </p:txBody>
      </p:sp>
      <p:sp>
        <p:nvSpPr>
          <p:cNvPr id="9" name="Subtitle 2">
            <a:extLst>
              <a:ext uri="{FF2B5EF4-FFF2-40B4-BE49-F238E27FC236}">
                <a16:creationId xmlns:a16="http://schemas.microsoft.com/office/drawing/2014/main" id="{78300D46-289E-4291-901C-2A8C2BA9E938}"/>
              </a:ext>
            </a:extLst>
          </p:cNvPr>
          <p:cNvSpPr>
            <a:spLocks noGrp="1"/>
          </p:cNvSpPr>
          <p:nvPr>
            <p:ph type="subTitle" idx="1"/>
          </p:nvPr>
        </p:nvSpPr>
        <p:spPr>
          <a:xfrm>
            <a:off x="838199" y="3779277"/>
            <a:ext cx="10514671" cy="343429"/>
          </a:xfrm>
          <a:prstGeom prst="rect">
            <a:avLst/>
          </a:prstGeom>
        </p:spPr>
        <p:txBody>
          <a:bodyPr anchor="ctr">
            <a:no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2">
            <a:extLst>
              <a:ext uri="{FF2B5EF4-FFF2-40B4-BE49-F238E27FC236}">
                <a16:creationId xmlns:a16="http://schemas.microsoft.com/office/drawing/2014/main" id="{DE047403-3DD7-4B56-B737-BEB0AC7F097D}"/>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pic>
        <p:nvPicPr>
          <p:cNvPr id="7" name="Picture 6">
            <a:extLst>
              <a:ext uri="{FF2B5EF4-FFF2-40B4-BE49-F238E27FC236}">
                <a16:creationId xmlns:a16="http://schemas.microsoft.com/office/drawing/2014/main" id="{8C96B092-71DD-42C3-903B-1E31866E03E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
    </p:custDataLst>
    <p:extLst>
      <p:ext uri="{BB962C8B-B14F-4D97-AF65-F5344CB8AC3E}">
        <p14:creationId xmlns:p14="http://schemas.microsoft.com/office/powerpoint/2010/main" val="211588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hite (with Logo)">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7AF736-AA91-4488-BA69-67078F72EB62}"/>
              </a:ext>
            </a:extLst>
          </p:cNvPr>
          <p:cNvSpPr>
            <a:spLocks noGrp="1"/>
          </p:cNvSpPr>
          <p:nvPr>
            <p:ph type="ftr" sz="quarter" idx="11"/>
          </p:nvPr>
        </p:nvSpPr>
        <p:spPr>
          <a:xfrm>
            <a:off x="1676400" y="6554785"/>
            <a:ext cx="4936402" cy="209864"/>
          </a:xfrm>
        </p:spPr>
        <p:txBody>
          <a:bodyPr/>
          <a:lstStyle/>
          <a:p>
            <a:r>
              <a:rPr lang="en-US"/>
              <a:t>Copyright 2022, Paychex, Inc. All rights reserved. Confidential and proprietary – for internal use only.</a:t>
            </a:r>
          </a:p>
        </p:txBody>
      </p:sp>
      <p:sp>
        <p:nvSpPr>
          <p:cNvPr id="5" name="Date Placeholder 4">
            <a:extLst>
              <a:ext uri="{FF2B5EF4-FFF2-40B4-BE49-F238E27FC236}">
                <a16:creationId xmlns:a16="http://schemas.microsoft.com/office/drawing/2014/main" id="{8897684A-8D4C-4D30-A996-C9489BBD89F0}"/>
              </a:ext>
            </a:extLst>
          </p:cNvPr>
          <p:cNvSpPr>
            <a:spLocks noGrp="1"/>
          </p:cNvSpPr>
          <p:nvPr>
            <p:ph type="dt" sz="half" idx="12"/>
          </p:nvPr>
        </p:nvSpPr>
        <p:spPr/>
        <p:txBody>
          <a:bodyPr/>
          <a:lstStyle/>
          <a:p>
            <a:fld id="{68AF1858-0555-8C47-B8A0-3042495A2C10}" type="datetime1">
              <a:rPr lang="en-US" smtClean="0"/>
              <a:t>11/10/2022</a:t>
            </a:fld>
            <a:endParaRPr lang="en-US"/>
          </a:p>
        </p:txBody>
      </p:sp>
      <p:pic>
        <p:nvPicPr>
          <p:cNvPr id="9" name="Picture 8">
            <a:extLst>
              <a:ext uri="{FF2B5EF4-FFF2-40B4-BE49-F238E27FC236}">
                <a16:creationId xmlns:a16="http://schemas.microsoft.com/office/drawing/2014/main" id="{BA784E8A-1C8C-493D-A8A2-8EDB8181FD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93605" y="4530581"/>
            <a:ext cx="1408176" cy="387042"/>
          </a:xfrm>
          <a:prstGeom prst="rect">
            <a:avLst/>
          </a:prstGeom>
        </p:spPr>
      </p:pic>
      <p:sp>
        <p:nvSpPr>
          <p:cNvPr id="8" name="Slide Number Placeholder 2">
            <a:extLst>
              <a:ext uri="{FF2B5EF4-FFF2-40B4-BE49-F238E27FC236}">
                <a16:creationId xmlns:a16="http://schemas.microsoft.com/office/drawing/2014/main" id="{85432219-621E-4712-AB26-2DFFF8DD9626}"/>
              </a:ext>
            </a:extLst>
          </p:cNvPr>
          <p:cNvSpPr>
            <a:spLocks noGrp="1"/>
          </p:cNvSpPr>
          <p:nvPr>
            <p:ph type="sldNum" sz="quarter" idx="10"/>
          </p:nvPr>
        </p:nvSpPr>
        <p:spPr>
          <a:xfrm>
            <a:off x="10288645" y="6554784"/>
            <a:ext cx="1064226" cy="215781"/>
          </a:xfrm>
          <a:prstGeom prst="rect">
            <a:avLst/>
          </a:prstGeom>
        </p:spPr>
        <p:txBody>
          <a:bodyPr/>
          <a:lstStyle>
            <a:lvl1pPr algn="r">
              <a:defRPr/>
            </a:lvl1pPr>
          </a:lstStyle>
          <a:p>
            <a:r>
              <a:rPr lang="en-US"/>
              <a:t>  </a:t>
            </a:r>
            <a:fld id="{EB1EDF62-7267-1244-B42B-3A206F5C38EE}" type="slidenum">
              <a:rPr lang="en-US" smtClean="0"/>
              <a:pPr/>
              <a:t>‹#›</a:t>
            </a:fld>
            <a:endParaRPr lang="en-US"/>
          </a:p>
        </p:txBody>
      </p:sp>
      <p:sp>
        <p:nvSpPr>
          <p:cNvPr id="10" name="Title 1">
            <a:extLst>
              <a:ext uri="{FF2B5EF4-FFF2-40B4-BE49-F238E27FC236}">
                <a16:creationId xmlns:a16="http://schemas.microsoft.com/office/drawing/2014/main" id="{694BCCDC-B989-4CF6-BC55-42B4F0937181}"/>
              </a:ext>
            </a:extLst>
          </p:cNvPr>
          <p:cNvSpPr>
            <a:spLocks noGrp="1"/>
          </p:cNvSpPr>
          <p:nvPr>
            <p:ph type="ctrTitle"/>
          </p:nvPr>
        </p:nvSpPr>
        <p:spPr>
          <a:xfrm>
            <a:off x="839129" y="2438399"/>
            <a:ext cx="10514671" cy="990600"/>
          </a:xfrm>
        </p:spPr>
        <p:txBody>
          <a:bodyPr bIns="91440" anchor="b" anchorCtr="0">
            <a:normAutofit/>
          </a:bodyPr>
          <a:lstStyle>
            <a:lvl1pPr algn="ctr">
              <a:defRPr lang="en-US" sz="4000" b="1" i="0" kern="1200" dirty="0">
                <a:solidFill>
                  <a:schemeClr val="tx1"/>
                </a:solidFill>
                <a:latin typeface="+mj-lt"/>
                <a:ea typeface="+mn-ea"/>
                <a:cs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5BDA6720-707B-4B78-A335-AD72C0C0D604}"/>
              </a:ext>
            </a:extLst>
          </p:cNvPr>
          <p:cNvSpPr>
            <a:spLocks noGrp="1"/>
          </p:cNvSpPr>
          <p:nvPr>
            <p:ph type="subTitle" idx="1"/>
          </p:nvPr>
        </p:nvSpPr>
        <p:spPr>
          <a:xfrm>
            <a:off x="839129" y="3428999"/>
            <a:ext cx="10514671" cy="343429"/>
          </a:xfrm>
          <a:prstGeom prst="rect">
            <a:avLst/>
          </a:prstGeom>
        </p:spPr>
        <p:txBody>
          <a:bodyPr anchor="ctr">
            <a:noAutofit/>
          </a:bodyPr>
          <a:lstStyle>
            <a:lvl1pPr marL="0" indent="0" algn="ctr">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ustDataLst>
      <p:tags r:id="rId1"/>
    </p:custDataLst>
    <p:extLst>
      <p:ext uri="{BB962C8B-B14F-4D97-AF65-F5344CB8AC3E}">
        <p14:creationId xmlns:p14="http://schemas.microsoft.com/office/powerpoint/2010/main" val="1753604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ags" Target="../tags/tag20.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3.xml"/><Relationship Id="rId7" Type="http://schemas.openxmlformats.org/officeDocument/2006/relationships/tags" Target="../tags/tag3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3.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ags" Target="../tags/tag40.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tags" Target="../tags/tag51.xml"/><Relationship Id="rId5" Type="http://schemas.openxmlformats.org/officeDocument/2006/relationships/theme" Target="../theme/theme5.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9"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theme" Target="../theme/theme8.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ags" Target="../tags/tag56.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2B6E76-6B8B-DB42-B7C3-002BAEA4A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79917E4-9695-6941-B224-2757DDFC4E3B}"/>
              </a:ext>
            </a:extLst>
          </p:cNvPr>
          <p:cNvSpPr>
            <a:spLocks noGrp="1"/>
          </p:cNvSpPr>
          <p:nvPr>
            <p:ph type="sldNum" sz="quarter" idx="4"/>
          </p:nvPr>
        </p:nvSpPr>
        <p:spPr>
          <a:xfrm>
            <a:off x="11016729" y="6554784"/>
            <a:ext cx="336142" cy="215781"/>
          </a:xfrm>
          <a:prstGeom prst="rect">
            <a:avLst/>
          </a:prstGeom>
        </p:spPr>
        <p:txBody>
          <a:bodyPr vert="horz" lIns="91440" tIns="45720" rIns="91440" bIns="45720" rtlCol="0" anchor="t"/>
          <a:lstStyle>
            <a:lvl1pPr algn="l">
              <a:defRPr sz="800" b="0" i="1">
                <a:solidFill>
                  <a:schemeClr val="tx1">
                    <a:lumMod val="50000"/>
                    <a:lumOff val="50000"/>
                  </a:schemeClr>
                </a:solidFill>
                <a:latin typeface="+mn-lt"/>
                <a:cs typeface="Arial" panose="020B0604020202020204" pitchFamily="34" charset="0"/>
              </a:defRPr>
            </a:lvl1pPr>
          </a:lstStyle>
          <a:p>
            <a:fld id="{EB1EDF62-7267-1244-B42B-3A206F5C38EE}" type="slidenum">
              <a:rPr lang="en-US" smtClean="0"/>
              <a:pPr/>
              <a:t>‹#›</a:t>
            </a:fld>
            <a:endParaRPr lang="en-US"/>
          </a:p>
        </p:txBody>
      </p:sp>
      <p:sp>
        <p:nvSpPr>
          <p:cNvPr id="8" name="Title Placeholder 7">
            <a:extLst>
              <a:ext uri="{FF2B5EF4-FFF2-40B4-BE49-F238E27FC236}">
                <a16:creationId xmlns:a16="http://schemas.microsoft.com/office/drawing/2014/main" id="{4EE67180-4148-814C-A703-7B0753ADADFD}"/>
              </a:ext>
            </a:extLst>
          </p:cNvPr>
          <p:cNvSpPr>
            <a:spLocks noGrp="1"/>
          </p:cNvSpPr>
          <p:nvPr>
            <p:ph type="title"/>
          </p:nvPr>
        </p:nvSpPr>
        <p:spPr>
          <a:xfrm>
            <a:off x="838200" y="365125"/>
            <a:ext cx="10515600" cy="974788"/>
          </a:xfrm>
          <a:prstGeom prst="rect">
            <a:avLst/>
          </a:prstGeom>
        </p:spPr>
        <p:txBody>
          <a:bodyPr vert="horz" lIns="91440" tIns="45720" rIns="91440" bIns="0" rtlCol="0" anchor="b">
            <a:noAutofit/>
          </a:bodyPr>
          <a:lstStyle/>
          <a:p>
            <a:r>
              <a:rPr lang="en-US"/>
              <a:t>Click to edit Master title style</a:t>
            </a:r>
          </a:p>
        </p:txBody>
      </p:sp>
      <p:sp>
        <p:nvSpPr>
          <p:cNvPr id="9" name="Footer Placeholder 4">
            <a:extLst>
              <a:ext uri="{FF2B5EF4-FFF2-40B4-BE49-F238E27FC236}">
                <a16:creationId xmlns:a16="http://schemas.microsoft.com/office/drawing/2014/main" id="{FEE16A1A-08D3-5544-8F04-430CB24DF8C4}"/>
              </a:ext>
            </a:extLst>
          </p:cNvPr>
          <p:cNvSpPr>
            <a:spLocks noGrp="1"/>
          </p:cNvSpPr>
          <p:nvPr>
            <p:ph type="ftr" sz="quarter" idx="3"/>
          </p:nvPr>
        </p:nvSpPr>
        <p:spPr>
          <a:xfrm>
            <a:off x="1529825"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28" name="Date Placeholder 6"/>
          <p:cNvSpPr>
            <a:spLocks noGrp="1"/>
          </p:cNvSpPr>
          <p:nvPr userDrawn="1">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67125985-983D-D140-8B48-D913EEE59D54}" type="datetime1">
              <a:rPr lang="en-US" smtClean="0"/>
              <a:t>11/10/2022</a:t>
            </a:fld>
            <a:endParaRPr lang="en-US"/>
          </a:p>
        </p:txBody>
      </p:sp>
    </p:spTree>
    <p:custDataLst>
      <p:tags r:id="rId19"/>
    </p:custDataLst>
    <p:extLst>
      <p:ext uri="{BB962C8B-B14F-4D97-AF65-F5344CB8AC3E}">
        <p14:creationId xmlns:p14="http://schemas.microsoft.com/office/powerpoint/2010/main" val="2019564770"/>
      </p:ext>
    </p:extLst>
  </p:cSld>
  <p:clrMap bg1="lt1" tx1="dk1" bg2="lt2" tx2="dk2" accent1="accent1" accent2="accent2" accent3="accent3" accent4="accent4" accent5="accent5" accent6="accent6" hlink="hlink" folHlink="folHlink"/>
  <p:sldLayoutIdLst>
    <p:sldLayoutId id="2147483815" r:id="rId1"/>
    <p:sldLayoutId id="2147483905" r:id="rId2"/>
    <p:sldLayoutId id="2147483906" r:id="rId3"/>
    <p:sldLayoutId id="2147483765" r:id="rId4"/>
    <p:sldLayoutId id="2147483879" r:id="rId5"/>
    <p:sldLayoutId id="2147483768" r:id="rId6"/>
    <p:sldLayoutId id="2147483861" r:id="rId7"/>
    <p:sldLayoutId id="2147483864" r:id="rId8"/>
    <p:sldLayoutId id="2147483878" r:id="rId9"/>
    <p:sldLayoutId id="2147483901" r:id="rId10"/>
    <p:sldLayoutId id="2147483865" r:id="rId11"/>
    <p:sldLayoutId id="2147483867" r:id="rId12"/>
    <p:sldLayoutId id="2147483923" r:id="rId13"/>
    <p:sldLayoutId id="2147483925" r:id="rId14"/>
    <p:sldLayoutId id="2147483957" r:id="rId15"/>
    <p:sldLayoutId id="2147483958" r:id="rId16"/>
    <p:sldLayoutId id="2147483959" r:id="rId17"/>
  </p:sldLayoutIdLst>
  <p:hf hdr="0"/>
  <p:txStyles>
    <p:titleStyle>
      <a:lvl1pPr algn="l" defTabSz="914400" rtl="0" eaLnBrk="1" latinLnBrk="0" hangingPunct="1">
        <a:lnSpc>
          <a:spcPct val="90000"/>
        </a:lnSpc>
        <a:spcBef>
          <a:spcPct val="0"/>
        </a:spcBef>
        <a:buNone/>
        <a:defRPr sz="4200" b="0" i="0" kern="1200">
          <a:solidFill>
            <a:schemeClr val="tx1"/>
          </a:solidFill>
          <a:latin typeface="+mj-lt"/>
          <a:ea typeface="Verdana" panose="020B0604030504040204" pitchFamily="34" charset="0"/>
          <a:cs typeface="Times New Roman Regular" panose="02020603050405020304" pitchFamily="18" charset="0"/>
        </a:defRPr>
      </a:lvl1pPr>
    </p:titleStyle>
    <p:body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92">
          <p15:clr>
            <a:srgbClr val="F26B43"/>
          </p15:clr>
        </p15:guide>
        <p15:guide id="4" pos="7152">
          <p15:clr>
            <a:srgbClr val="F26B43"/>
          </p15:clr>
        </p15:guide>
        <p15:guide id="6" pos="528">
          <p15:clr>
            <a:srgbClr val="F26B43"/>
          </p15:clr>
        </p15:guide>
        <p15:guide id="7" pos="2256">
          <p15:clr>
            <a:srgbClr val="F26B43"/>
          </p15:clr>
        </p15:guide>
        <p15:guide id="8" orient="horz" pos="1152">
          <p15:clr>
            <a:srgbClr val="F26B43"/>
          </p15:clr>
        </p15:guide>
        <p15:guide id="9" orient="horz" pos="3888">
          <p15:clr>
            <a:srgbClr val="F26B43"/>
          </p15:clr>
        </p15:guide>
        <p15:guide id="10" orient="horz" pos="4080" userDrawn="1">
          <p15:clr>
            <a:srgbClr val="F26B43"/>
          </p15:clr>
        </p15:guide>
        <p15:guide id="11" orient="horz" pos="840">
          <p15:clr>
            <a:srgbClr val="F26B43"/>
          </p15:clr>
        </p15:guide>
        <p15:guide id="12" orient="horz" pos="4272">
          <p15:clr>
            <a:srgbClr val="F26B43"/>
          </p15:clr>
        </p15:guide>
        <p15:guide id="13" orient="horz" pos="76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2B6E76-6B8B-DB42-B7C3-002BAEA4AB0D}"/>
              </a:ext>
            </a:extLst>
          </p:cNvPr>
          <p:cNvSpPr>
            <a:spLocks noGrp="1"/>
          </p:cNvSpPr>
          <p:nvPr>
            <p:ph type="body" idx="1"/>
          </p:nvPr>
        </p:nvSpPr>
        <p:spPr>
          <a:xfrm>
            <a:off x="838200" y="1497244"/>
            <a:ext cx="10515600" cy="467971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7">
            <a:extLst>
              <a:ext uri="{FF2B5EF4-FFF2-40B4-BE49-F238E27FC236}">
                <a16:creationId xmlns:a16="http://schemas.microsoft.com/office/drawing/2014/main" id="{4EE67180-4148-814C-A703-7B0753ADADFD}"/>
              </a:ext>
            </a:extLst>
          </p:cNvPr>
          <p:cNvSpPr>
            <a:spLocks noGrp="1"/>
          </p:cNvSpPr>
          <p:nvPr>
            <p:ph type="title"/>
          </p:nvPr>
        </p:nvSpPr>
        <p:spPr>
          <a:xfrm>
            <a:off x="838200" y="365125"/>
            <a:ext cx="10515600" cy="854073"/>
          </a:xfrm>
          <a:prstGeom prst="rect">
            <a:avLst/>
          </a:prstGeom>
        </p:spPr>
        <p:txBody>
          <a:bodyPr vert="horz" lIns="91440" tIns="45720" rIns="91440" bIns="0" rtlCol="0" anchor="b">
            <a:noAutofit/>
          </a:bodyPr>
          <a:lstStyle/>
          <a:p>
            <a:r>
              <a:rPr lang="en-US"/>
              <a:t>Click to edit Master title style</a:t>
            </a:r>
          </a:p>
        </p:txBody>
      </p:sp>
      <p:sp>
        <p:nvSpPr>
          <p:cNvPr id="4" name="Date Placeholder 3">
            <a:extLst>
              <a:ext uri="{FF2B5EF4-FFF2-40B4-BE49-F238E27FC236}">
                <a16:creationId xmlns:a16="http://schemas.microsoft.com/office/drawing/2014/main" id="{E24645D8-7C2D-47AF-AA1C-5501592E9CDB}"/>
              </a:ext>
            </a:extLst>
          </p:cNvPr>
          <p:cNvSpPr>
            <a:spLocks noGrp="1"/>
          </p:cNvSpPr>
          <p:nvPr>
            <p:ph type="dt" sz="half" idx="2"/>
          </p:nvPr>
        </p:nvSpPr>
        <p:spPr>
          <a:xfrm>
            <a:off x="838200" y="6562344"/>
            <a:ext cx="841248" cy="219456"/>
          </a:xfrm>
          <a:prstGeom prst="rect">
            <a:avLst/>
          </a:prstGeom>
        </p:spPr>
        <p:txBody>
          <a:bodyPr vert="horz" lIns="91440" tIns="45720" rIns="91440" bIns="45720" rtlCol="0" anchor="ctr"/>
          <a:lstStyle>
            <a:lvl1pPr algn="l">
              <a:defRPr lang="en-US" sz="800" i="1" kern="1200" smtClean="0">
                <a:solidFill>
                  <a:schemeClr val="tx1">
                    <a:tint val="75000"/>
                  </a:schemeClr>
                </a:solidFill>
                <a:latin typeface="+mn-lt"/>
                <a:ea typeface="+mn-ea"/>
                <a:cs typeface="+mn-cs"/>
              </a:defRPr>
            </a:lvl1pPr>
          </a:lstStyle>
          <a:p>
            <a:fld id="{EE985F7B-C705-7C45-A1B2-BDF77D20E15C}" type="datetime1">
              <a:rPr lang="en-US" smtClean="0"/>
              <a:t>11/10/2022</a:t>
            </a:fld>
            <a:endParaRPr lang="en-US"/>
          </a:p>
        </p:txBody>
      </p:sp>
      <p:sp>
        <p:nvSpPr>
          <p:cNvPr id="5" name="Footer Placeholder 4">
            <a:extLst>
              <a:ext uri="{FF2B5EF4-FFF2-40B4-BE49-F238E27FC236}">
                <a16:creationId xmlns:a16="http://schemas.microsoft.com/office/drawing/2014/main" id="{D79569DF-ED25-46C0-91D3-595AFD18004E}"/>
              </a:ext>
            </a:extLst>
          </p:cNvPr>
          <p:cNvSpPr>
            <a:spLocks noGrp="1"/>
          </p:cNvSpPr>
          <p:nvPr>
            <p:ph type="ftr" sz="quarter" idx="3"/>
          </p:nvPr>
        </p:nvSpPr>
        <p:spPr>
          <a:xfrm>
            <a:off x="1523999" y="6557518"/>
            <a:ext cx="4880881" cy="219456"/>
          </a:xfrm>
          <a:prstGeom prst="rect">
            <a:avLst/>
          </a:prstGeom>
        </p:spPr>
        <p:txBody>
          <a:bodyPr vert="horz" lIns="91440" tIns="45720" rIns="91440" bIns="45720" rtlCol="0" anchor="ctr"/>
          <a:lstStyle>
            <a:lvl1pPr algn="l">
              <a:defRPr lang="en-US" sz="800" i="1" kern="1200">
                <a:solidFill>
                  <a:schemeClr val="tx1">
                    <a:tint val="75000"/>
                  </a:schemeClr>
                </a:solidFill>
                <a:latin typeface="+mn-lt"/>
                <a:ea typeface="+mn-ea"/>
                <a:cs typeface="+mn-cs"/>
              </a:defRPr>
            </a:lvl1pPr>
          </a:lstStyle>
          <a:p>
            <a:r>
              <a:rPr lang="en-US"/>
              <a:t>Copyright 2022, Paychex, Inc. All rights reserved. Confidential and proprietary – for internal use only.</a:t>
            </a:r>
          </a:p>
        </p:txBody>
      </p:sp>
      <p:sp>
        <p:nvSpPr>
          <p:cNvPr id="42" name="Slide Number Placeholder 2">
            <a:extLst>
              <a:ext uri="{FF2B5EF4-FFF2-40B4-BE49-F238E27FC236}">
                <a16:creationId xmlns:a16="http://schemas.microsoft.com/office/drawing/2014/main" id="{4744FA6A-8EFE-4013-8E28-A730864736FF}"/>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pic>
        <p:nvPicPr>
          <p:cNvPr id="7" name="Picture 6">
            <a:extLst>
              <a:ext uri="{FF2B5EF4-FFF2-40B4-BE49-F238E27FC236}">
                <a16:creationId xmlns:a16="http://schemas.microsoft.com/office/drawing/2014/main" id="{B457E2F9-44C6-4AF5-80B9-4D8895BDA6D7}"/>
              </a:ext>
            </a:extLst>
          </p:cNvPr>
          <p:cNvPicPr>
            <a:picLocks noChangeAspect="1"/>
          </p:cNvPicPr>
          <p:nvPr userDrawn="1"/>
        </p:nvPicPr>
        <p:blipFill rotWithShape="1">
          <a:blip r:embed="rId16"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5"/>
    </p:custDataLst>
    <p:extLst>
      <p:ext uri="{BB962C8B-B14F-4D97-AF65-F5344CB8AC3E}">
        <p14:creationId xmlns:p14="http://schemas.microsoft.com/office/powerpoint/2010/main" val="3020417776"/>
      </p:ext>
    </p:extLst>
  </p:cSld>
  <p:clrMap bg1="lt1" tx1="dk1" bg2="lt2" tx2="dk2" accent1="accent1" accent2="accent2" accent3="accent3" accent4="accent4" accent5="accent5" accent6="accent6" hlink="hlink" folHlink="folHlink"/>
  <p:sldLayoutIdLst>
    <p:sldLayoutId id="2147483889" r:id="rId1"/>
    <p:sldLayoutId id="2147483883" r:id="rId2"/>
    <p:sldLayoutId id="2147483907" r:id="rId3"/>
    <p:sldLayoutId id="2147483908" r:id="rId4"/>
    <p:sldLayoutId id="2147483885" r:id="rId5"/>
    <p:sldLayoutId id="2147483909" r:id="rId6"/>
    <p:sldLayoutId id="2147483886" r:id="rId7"/>
    <p:sldLayoutId id="2147483904" r:id="rId8"/>
    <p:sldLayoutId id="2147483910" r:id="rId9"/>
    <p:sldLayoutId id="2147483887" r:id="rId10"/>
    <p:sldLayoutId id="2147483915" r:id="rId11"/>
    <p:sldLayoutId id="2147483911" r:id="rId12"/>
    <p:sldLayoutId id="2147483912" r:id="rId13"/>
  </p:sldLayoutIdLst>
  <p:hf hdr="0"/>
  <p:txStyles>
    <p:titleStyle>
      <a:lvl1pPr algn="l" defTabSz="914400" rtl="0" eaLnBrk="1" latinLnBrk="0" hangingPunct="1">
        <a:lnSpc>
          <a:spcPct val="90000"/>
        </a:lnSpc>
        <a:spcBef>
          <a:spcPct val="0"/>
        </a:spcBef>
        <a:buNone/>
        <a:defRPr lang="en-US" sz="3600" b="0" i="0" kern="1200" dirty="0">
          <a:solidFill>
            <a:schemeClr val="tx1"/>
          </a:solidFill>
          <a:latin typeface="+mj-lt"/>
          <a:ea typeface="Verdana" panose="020B0604030504040204" pitchFamily="34" charset="0"/>
          <a:cs typeface="Times New Roman Regular" panose="02020603050405020304" pitchFamily="18" charset="0"/>
        </a:defRPr>
      </a:lvl1pPr>
    </p:titleStyle>
    <p:bodyStyle>
      <a:lvl1pPr marL="0" indent="0" algn="l" defTabSz="914400" rtl="0" eaLnBrk="1" latinLnBrk="0" hangingPunct="1">
        <a:lnSpc>
          <a:spcPct val="125000"/>
        </a:lnSpc>
        <a:spcBef>
          <a:spcPts val="1800"/>
        </a:spcBef>
        <a:buFont typeface="Arial" panose="020B0604020202020204" pitchFamily="34" charset="0"/>
        <a:buNone/>
        <a:defRPr sz="2000" b="0" i="0" kern="1200">
          <a:solidFill>
            <a:schemeClr val="tx1"/>
          </a:solidFill>
          <a:latin typeface="+mn-lt"/>
          <a:ea typeface="+mn-ea"/>
          <a:cs typeface="Arial" panose="020B0604020202020204" pitchFamily="34" charset="0"/>
        </a:defRPr>
      </a:lvl1pPr>
      <a:lvl2pPr marL="347663" indent="-228600" algn="l" defTabSz="914400" rtl="0" eaLnBrk="1" latinLnBrk="0" hangingPunct="1">
        <a:lnSpc>
          <a:spcPct val="125000"/>
        </a:lnSpc>
        <a:spcBef>
          <a:spcPts val="7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2pPr>
      <a:lvl3pPr marL="682625"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1030288" indent="-228600" algn="l" defTabSz="914400" rtl="0" eaLnBrk="1" latinLnBrk="0" hangingPunct="1">
        <a:lnSpc>
          <a:spcPct val="125000"/>
        </a:lnSpc>
        <a:spcBef>
          <a:spcPts val="7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4pPr>
      <a:lvl5pPr marL="1379538" indent="-228600" algn="l" defTabSz="914400" rtl="0" eaLnBrk="1" latinLnBrk="0" hangingPunct="1">
        <a:lnSpc>
          <a:spcPct val="125000"/>
        </a:lnSpc>
        <a:spcBef>
          <a:spcPts val="7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92">
          <p15:clr>
            <a:srgbClr val="F26B43"/>
          </p15:clr>
        </p15:guide>
        <p15:guide id="4" pos="7152">
          <p15:clr>
            <a:srgbClr val="F26B43"/>
          </p15:clr>
        </p15:guide>
        <p15:guide id="5" pos="7248">
          <p15:clr>
            <a:srgbClr val="F26B43"/>
          </p15:clr>
        </p15:guide>
        <p15:guide id="6" pos="528">
          <p15:clr>
            <a:srgbClr val="F26B43"/>
          </p15:clr>
        </p15:guide>
        <p15:guide id="7" pos="2256">
          <p15:clr>
            <a:srgbClr val="F26B43"/>
          </p15:clr>
        </p15:guide>
        <p15:guide id="8" orient="horz" pos="1152">
          <p15:clr>
            <a:srgbClr val="F26B43"/>
          </p15:clr>
        </p15:guide>
        <p15:guide id="9" orient="horz" pos="3888">
          <p15:clr>
            <a:srgbClr val="F26B43"/>
          </p15:clr>
        </p15:guide>
        <p15:guide id="10" orient="horz" pos="4032">
          <p15:clr>
            <a:srgbClr val="F26B43"/>
          </p15:clr>
        </p15:guide>
        <p15:guide id="11" orient="horz" pos="864" userDrawn="1">
          <p15:clr>
            <a:srgbClr val="F26B43"/>
          </p15:clr>
        </p15:guide>
        <p15:guide id="12" orient="horz" pos="4272">
          <p15:clr>
            <a:srgbClr val="F26B43"/>
          </p15:clr>
        </p15:guide>
        <p15:guide id="13" orient="horz" pos="76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2B6E76-6B8B-DB42-B7C3-002BAEA4AB0D}"/>
              </a:ext>
            </a:extLst>
          </p:cNvPr>
          <p:cNvSpPr>
            <a:spLocks noGrp="1"/>
          </p:cNvSpPr>
          <p:nvPr>
            <p:ph type="body" idx="1"/>
          </p:nvPr>
        </p:nvSpPr>
        <p:spPr>
          <a:xfrm>
            <a:off x="838200" y="1590675"/>
            <a:ext cx="10515600" cy="458628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7">
            <a:extLst>
              <a:ext uri="{FF2B5EF4-FFF2-40B4-BE49-F238E27FC236}">
                <a16:creationId xmlns:a16="http://schemas.microsoft.com/office/drawing/2014/main" id="{4EE67180-4148-814C-A703-7B0753ADADFD}"/>
              </a:ext>
            </a:extLst>
          </p:cNvPr>
          <p:cNvSpPr>
            <a:spLocks noGrp="1"/>
          </p:cNvSpPr>
          <p:nvPr>
            <p:ph type="title"/>
          </p:nvPr>
        </p:nvSpPr>
        <p:spPr>
          <a:xfrm>
            <a:off x="838200" y="365125"/>
            <a:ext cx="10515600" cy="974788"/>
          </a:xfrm>
          <a:prstGeom prst="rect">
            <a:avLst/>
          </a:prstGeom>
        </p:spPr>
        <p:txBody>
          <a:bodyPr vert="horz" lIns="91440" tIns="45720" rIns="91440" bIns="0" rtlCol="0" anchor="b">
            <a:noAutofit/>
          </a:bodyPr>
          <a:lstStyle/>
          <a:p>
            <a:r>
              <a:rPr lang="en-US"/>
              <a:t>Click to edit Master title style</a:t>
            </a:r>
          </a:p>
        </p:txBody>
      </p:sp>
      <p:sp>
        <p:nvSpPr>
          <p:cNvPr id="42" name="Footer Placeholder 4">
            <a:extLst>
              <a:ext uri="{FF2B5EF4-FFF2-40B4-BE49-F238E27FC236}">
                <a16:creationId xmlns:a16="http://schemas.microsoft.com/office/drawing/2014/main" id="{DE72E5BE-22CA-4638-92F6-15BE7E754977}"/>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43" name="Date Placeholder 6">
            <a:extLst>
              <a:ext uri="{FF2B5EF4-FFF2-40B4-BE49-F238E27FC236}">
                <a16:creationId xmlns:a16="http://schemas.microsoft.com/office/drawing/2014/main" id="{48E5EFF6-EBD1-4C84-A12A-5747027591CB}"/>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286B9ED9-FC1A-4D4E-9F0E-FD1B01B4900B}" type="datetime1">
              <a:rPr lang="en-US" smtClean="0"/>
              <a:t>11/10/2022</a:t>
            </a:fld>
            <a:endParaRPr lang="en-US"/>
          </a:p>
        </p:txBody>
      </p:sp>
      <p:sp>
        <p:nvSpPr>
          <p:cNvPr id="45" name="Slide Number Placeholder 2">
            <a:extLst>
              <a:ext uri="{FF2B5EF4-FFF2-40B4-BE49-F238E27FC236}">
                <a16:creationId xmlns:a16="http://schemas.microsoft.com/office/drawing/2014/main" id="{C5AA7104-2AA1-462E-ADE2-6C531A5D2436}"/>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pic>
        <p:nvPicPr>
          <p:cNvPr id="7" name="Picture 6">
            <a:extLst>
              <a:ext uri="{FF2B5EF4-FFF2-40B4-BE49-F238E27FC236}">
                <a16:creationId xmlns:a16="http://schemas.microsoft.com/office/drawing/2014/main" id="{E0391514-F7A6-4E92-A5B7-E4A66528AF9C}"/>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7"/>
    </p:custDataLst>
    <p:extLst>
      <p:ext uri="{BB962C8B-B14F-4D97-AF65-F5344CB8AC3E}">
        <p14:creationId xmlns:p14="http://schemas.microsoft.com/office/powerpoint/2010/main" val="944832259"/>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50" r:id="rId3"/>
    <p:sldLayoutId id="2147483951" r:id="rId4"/>
    <p:sldLayoutId id="2147483933" r:id="rId5"/>
  </p:sldLayoutIdLst>
  <p:hf hdr="0"/>
  <p:txStyles>
    <p:titleStyle>
      <a:lvl1pPr algn="l" defTabSz="914400" rtl="0" eaLnBrk="1" latinLnBrk="0" hangingPunct="1">
        <a:lnSpc>
          <a:spcPct val="90000"/>
        </a:lnSpc>
        <a:spcBef>
          <a:spcPct val="0"/>
        </a:spcBef>
        <a:buNone/>
        <a:defRPr sz="3600" b="0" i="0" kern="1200">
          <a:solidFill>
            <a:schemeClr val="tx1"/>
          </a:solidFill>
          <a:latin typeface="+mj-lt"/>
          <a:ea typeface="Verdana" panose="020B0604030504040204" pitchFamily="34" charset="0"/>
          <a:cs typeface="Times New Roman Regular" panose="02020603050405020304" pitchFamily="18" charset="0"/>
        </a:defRPr>
      </a:lvl1pPr>
    </p:titleStyle>
    <p:bodyStyle>
      <a:lvl1pPr marL="2286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92">
          <p15:clr>
            <a:srgbClr val="F26B43"/>
          </p15:clr>
        </p15:guide>
        <p15:guide id="4" pos="7152">
          <p15:clr>
            <a:srgbClr val="F26B43"/>
          </p15:clr>
        </p15:guide>
        <p15:guide id="6" pos="528">
          <p15:clr>
            <a:srgbClr val="F26B43"/>
          </p15:clr>
        </p15:guide>
        <p15:guide id="7" pos="2256">
          <p15:clr>
            <a:srgbClr val="F26B43"/>
          </p15:clr>
        </p15:guide>
        <p15:guide id="8" orient="horz" pos="1152">
          <p15:clr>
            <a:srgbClr val="F26B43"/>
          </p15:clr>
        </p15:guide>
        <p15:guide id="9" orient="horz" pos="3888">
          <p15:clr>
            <a:srgbClr val="F26B43"/>
          </p15:clr>
        </p15:guide>
        <p15:guide id="10" orient="horz" pos="4032">
          <p15:clr>
            <a:srgbClr val="F26B43"/>
          </p15:clr>
        </p15:guide>
        <p15:guide id="11" orient="horz" pos="840">
          <p15:clr>
            <a:srgbClr val="F26B43"/>
          </p15:clr>
        </p15:guide>
        <p15:guide id="12" orient="horz" pos="4272">
          <p15:clr>
            <a:srgbClr val="F26B43"/>
          </p15:clr>
        </p15:guide>
        <p15:guide id="13" orient="horz" pos="76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2" name="Footer Placeholder 4">
            <a:extLst>
              <a:ext uri="{FF2B5EF4-FFF2-40B4-BE49-F238E27FC236}">
                <a16:creationId xmlns:a16="http://schemas.microsoft.com/office/drawing/2014/main" id="{CFC115A3-BE6B-4567-84A5-73276BA50E4B}"/>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43" name="Date Placeholder 6">
            <a:extLst>
              <a:ext uri="{FF2B5EF4-FFF2-40B4-BE49-F238E27FC236}">
                <a16:creationId xmlns:a16="http://schemas.microsoft.com/office/drawing/2014/main" id="{DB343EC9-27A0-402F-BD9D-823F168D92E8}"/>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E6FF04F2-FA42-A24C-9DFD-73A40168649B}" type="datetime1">
              <a:rPr lang="en-US" smtClean="0"/>
              <a:t>11/10/2022</a:t>
            </a:fld>
            <a:endParaRPr lang="en-US"/>
          </a:p>
        </p:txBody>
      </p:sp>
      <p:sp>
        <p:nvSpPr>
          <p:cNvPr id="2" name="Title Placeholder 1">
            <a:extLst>
              <a:ext uri="{FF2B5EF4-FFF2-40B4-BE49-F238E27FC236}">
                <a16:creationId xmlns:a16="http://schemas.microsoft.com/office/drawing/2014/main" id="{C294C795-61EF-4EBC-A7E5-59593227C3A0}"/>
              </a:ext>
            </a:extLst>
          </p:cNvPr>
          <p:cNvSpPr>
            <a:spLocks noGrp="1"/>
          </p:cNvSpPr>
          <p:nvPr>
            <p:ph type="title"/>
          </p:nvPr>
        </p:nvSpPr>
        <p:spPr>
          <a:xfrm>
            <a:off x="838200" y="581025"/>
            <a:ext cx="10515600" cy="638175"/>
          </a:xfrm>
          <a:prstGeom prst="rect">
            <a:avLst/>
          </a:prstGeom>
        </p:spPr>
        <p:txBody>
          <a:bodyPr vert="horz" lIns="91440" tIns="45720" rIns="91440" bIns="45720" rtlCol="0" anchor="ctr">
            <a:normAutofit/>
          </a:bodyPr>
          <a:lstStyle/>
          <a:p>
            <a:r>
              <a:rPr lang="en-US"/>
              <a:t>Click to edit Master title style</a:t>
            </a:r>
          </a:p>
        </p:txBody>
      </p:sp>
      <p:sp>
        <p:nvSpPr>
          <p:cNvPr id="47" name="Text Placeholder 2">
            <a:extLst>
              <a:ext uri="{FF2B5EF4-FFF2-40B4-BE49-F238E27FC236}">
                <a16:creationId xmlns:a16="http://schemas.microsoft.com/office/drawing/2014/main" id="{A14F3C02-7D89-47BB-9B58-30DA76F6D1B3}"/>
              </a:ext>
            </a:extLst>
          </p:cNvPr>
          <p:cNvSpPr>
            <a:spLocks noGrp="1"/>
          </p:cNvSpPr>
          <p:nvPr>
            <p:ph type="body" idx="1"/>
          </p:nvPr>
        </p:nvSpPr>
        <p:spPr>
          <a:xfrm>
            <a:off x="838200" y="1497244"/>
            <a:ext cx="10515600" cy="467971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 name="Slide Number Placeholder 2">
            <a:extLst>
              <a:ext uri="{FF2B5EF4-FFF2-40B4-BE49-F238E27FC236}">
                <a16:creationId xmlns:a16="http://schemas.microsoft.com/office/drawing/2014/main" id="{4D34F2E5-014A-413A-95AE-2F955EE1864B}"/>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pic>
        <p:nvPicPr>
          <p:cNvPr id="44" name="Picture 43">
            <a:extLst>
              <a:ext uri="{FF2B5EF4-FFF2-40B4-BE49-F238E27FC236}">
                <a16:creationId xmlns:a16="http://schemas.microsoft.com/office/drawing/2014/main" id="{06B00E70-3A46-43F8-8DC0-7AA1AF57016E}"/>
              </a:ext>
            </a:extLst>
          </p:cNvPr>
          <p:cNvPicPr>
            <a:picLocks noChangeAspect="1"/>
          </p:cNvPicPr>
          <p:nvPr userDrawn="1"/>
        </p:nvPicPr>
        <p:blipFill rotWithShape="1">
          <a:blip r:embed="rId13"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2"/>
    </p:custDataLst>
    <p:extLst>
      <p:ext uri="{BB962C8B-B14F-4D97-AF65-F5344CB8AC3E}">
        <p14:creationId xmlns:p14="http://schemas.microsoft.com/office/powerpoint/2010/main" val="3725801327"/>
      </p:ext>
    </p:extLst>
  </p:cSld>
  <p:clrMap bg1="lt1" tx1="dk1" bg2="lt2" tx2="dk2" accent1="accent1" accent2="accent2" accent3="accent3" accent4="accent4" accent5="accent5" accent6="accent6" hlink="hlink" folHlink="folHlink"/>
  <p:sldLayoutIdLst>
    <p:sldLayoutId id="2147483786" r:id="rId1"/>
    <p:sldLayoutId id="2147483859" r:id="rId2"/>
    <p:sldLayoutId id="2147483899" r:id="rId3"/>
    <p:sldLayoutId id="2147483782" r:id="rId4"/>
    <p:sldLayoutId id="2147483794" r:id="rId5"/>
    <p:sldLayoutId id="2147483795" r:id="rId6"/>
    <p:sldLayoutId id="2147483810" r:id="rId7"/>
    <p:sldLayoutId id="2147483913" r:id="rId8"/>
    <p:sldLayoutId id="2147483811" r:id="rId9"/>
    <p:sldLayoutId id="2147483914" r:id="rId10"/>
  </p:sldLayoutIdLst>
  <p:hf hdr="0"/>
  <p:txStyles>
    <p:titleStyle>
      <a:lvl1pPr algn="l" defTabSz="914400" rtl="0" eaLnBrk="1" latinLnBrk="0" hangingPunct="1">
        <a:lnSpc>
          <a:spcPct val="90000"/>
        </a:lnSpc>
        <a:spcBef>
          <a:spcPct val="0"/>
        </a:spcBef>
        <a:buNone/>
        <a:defRPr sz="3600" b="1" i="0" kern="1200">
          <a:solidFill>
            <a:schemeClr val="tx1"/>
          </a:solidFill>
          <a:latin typeface="+mj-lt"/>
          <a:ea typeface="Verdana" panose="020B0604030504040204" pitchFamily="34" charset="0"/>
          <a:cs typeface="Times New Roman Regular" panose="02020603050405020304" pitchFamily="18" charset="0"/>
        </a:defRPr>
      </a:lvl1pPr>
    </p:titleStyle>
    <p:bodyStyle>
      <a:lvl1pPr marL="0" marR="0" indent="0" algn="l" defTabSz="914400" rtl="0" eaLnBrk="1" fontAlgn="auto" latinLnBrk="0" hangingPunct="1">
        <a:lnSpc>
          <a:spcPct val="125000"/>
        </a:lnSpc>
        <a:spcBef>
          <a:spcPts val="1800"/>
        </a:spcBef>
        <a:spcAft>
          <a:spcPts val="0"/>
        </a:spcAft>
        <a:buClrTx/>
        <a:buSzTx/>
        <a:buFont typeface="Arial" panose="020B0604020202020204" pitchFamily="34" charset="0"/>
        <a:buNone/>
        <a:tabLst/>
        <a:defRPr sz="2000" b="0" i="0" kern="1200">
          <a:solidFill>
            <a:schemeClr val="tx1"/>
          </a:solidFill>
          <a:latin typeface="+mn-lt"/>
          <a:ea typeface="+mn-ea"/>
          <a:cs typeface="Arial" panose="020B0604020202020204" pitchFamily="34" charset="0"/>
        </a:defRPr>
      </a:lvl1pPr>
      <a:lvl2pPr marL="347663"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1800" b="0" i="0" kern="1200">
          <a:solidFill>
            <a:schemeClr val="tx1"/>
          </a:solidFill>
          <a:latin typeface="+mn-lt"/>
          <a:ea typeface="+mn-ea"/>
          <a:cs typeface="Arial" panose="020B0604020202020204" pitchFamily="34" charset="0"/>
        </a:defRPr>
      </a:lvl2pPr>
      <a:lvl3pPr marL="682625"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1600" b="0" i="0" kern="1200">
          <a:solidFill>
            <a:schemeClr val="tx1"/>
          </a:solidFill>
          <a:latin typeface="+mn-lt"/>
          <a:ea typeface="+mn-ea"/>
          <a:cs typeface="Arial" panose="020B0604020202020204" pitchFamily="34" charset="0"/>
        </a:defRPr>
      </a:lvl3pPr>
      <a:lvl4pPr marL="1030288"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1400" b="0" i="0" kern="1200">
          <a:solidFill>
            <a:schemeClr val="tx1"/>
          </a:solidFill>
          <a:latin typeface="+mn-lt"/>
          <a:ea typeface="+mn-ea"/>
          <a:cs typeface="Arial" panose="020B0604020202020204" pitchFamily="34" charset="0"/>
        </a:defRPr>
      </a:lvl4pPr>
      <a:lvl5pPr marL="1379538"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92">
          <p15:clr>
            <a:srgbClr val="F26B43"/>
          </p15:clr>
        </p15:guide>
        <p15:guide id="4" pos="7152">
          <p15:clr>
            <a:srgbClr val="F26B43"/>
          </p15:clr>
        </p15:guide>
        <p15:guide id="6" pos="528">
          <p15:clr>
            <a:srgbClr val="F26B43"/>
          </p15:clr>
        </p15:guide>
        <p15:guide id="7" pos="2256">
          <p15:clr>
            <a:srgbClr val="F26B43"/>
          </p15:clr>
        </p15:guide>
        <p15:guide id="8" orient="horz" pos="1152">
          <p15:clr>
            <a:srgbClr val="F26B43"/>
          </p15:clr>
        </p15:guide>
        <p15:guide id="9" orient="horz" pos="3888">
          <p15:clr>
            <a:srgbClr val="F26B43"/>
          </p15:clr>
        </p15:guide>
        <p15:guide id="10" orient="horz" pos="4032">
          <p15:clr>
            <a:srgbClr val="F26B43"/>
          </p15:clr>
        </p15:guide>
        <p15:guide id="11" orient="horz" pos="840">
          <p15:clr>
            <a:srgbClr val="F26B43"/>
          </p15:clr>
        </p15:guide>
        <p15:guide id="12" orient="horz" pos="4272">
          <p15:clr>
            <a:srgbClr val="F26B43"/>
          </p15:clr>
        </p15:guide>
        <p15:guide id="13" orient="horz" pos="76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2B6E76-6B8B-DB42-B7C3-002BAEA4A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marL="228600" marR="0" lvl="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mn-lt"/>
                <a:ea typeface="+mn-ea"/>
                <a:cs typeface="Arial" panose="020B0604020202020204" pitchFamily="34" charset="0"/>
              </a:rPr>
              <a:t>Click to edit Master text styles</a:t>
            </a:r>
          </a:p>
          <a:p>
            <a:pPr marL="685800" marR="0" lvl="1"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mn-lt"/>
                <a:ea typeface="+mn-ea"/>
                <a:cs typeface="Arial" panose="020B0604020202020204" pitchFamily="34" charset="0"/>
              </a:rPr>
              <a:t>Second level</a:t>
            </a:r>
          </a:p>
          <a:p>
            <a:pPr marL="1143000" marR="0" lvl="2"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mn-lt"/>
                <a:ea typeface="+mn-ea"/>
                <a:cs typeface="Arial" panose="020B0604020202020204" pitchFamily="34" charset="0"/>
              </a:rPr>
              <a:t>Third level</a:t>
            </a:r>
          </a:p>
          <a:p>
            <a:pPr marL="1600200" marR="0" lvl="3"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Arial" panose="020B0604020202020204" pitchFamily="34" charset="0"/>
              </a:rPr>
              <a:t>Fourth level</a:t>
            </a:r>
          </a:p>
          <a:p>
            <a:pPr marL="2057400" marR="0" lvl="4"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Arial" panose="020B0604020202020204" pitchFamily="34" charset="0"/>
              </a:rPr>
              <a:t>Fifth level</a:t>
            </a:r>
            <a:endParaRPr kumimoji="0" lang="en-US" sz="1600" b="0" i="0" u="none" strike="noStrike" kern="1200" cap="none" spc="0" normalizeH="0" baseline="0" noProof="0">
              <a:ln>
                <a:noFill/>
              </a:ln>
              <a:solidFill>
                <a:srgbClr val="414549"/>
              </a:solidFill>
              <a:effectLst/>
              <a:uLnTx/>
              <a:uFillTx/>
              <a:latin typeface="+mn-lt"/>
              <a:ea typeface="+mn-ea"/>
              <a:cs typeface="Arial" panose="020B0604020202020204" pitchFamily="34" charset="0"/>
            </a:endParaRPr>
          </a:p>
        </p:txBody>
      </p:sp>
      <p:sp>
        <p:nvSpPr>
          <p:cNvPr id="8" name="Title Placeholder 7">
            <a:extLst>
              <a:ext uri="{FF2B5EF4-FFF2-40B4-BE49-F238E27FC236}">
                <a16:creationId xmlns:a16="http://schemas.microsoft.com/office/drawing/2014/main" id="{4EE67180-4148-814C-A703-7B0753ADADFD}"/>
              </a:ext>
            </a:extLst>
          </p:cNvPr>
          <p:cNvSpPr>
            <a:spLocks noGrp="1"/>
          </p:cNvSpPr>
          <p:nvPr>
            <p:ph type="title"/>
          </p:nvPr>
        </p:nvSpPr>
        <p:spPr>
          <a:xfrm>
            <a:off x="838200" y="365125"/>
            <a:ext cx="10515600" cy="974788"/>
          </a:xfrm>
          <a:prstGeom prst="rect">
            <a:avLst/>
          </a:prstGeom>
        </p:spPr>
        <p:txBody>
          <a:bodyPr vert="horz" lIns="91440" tIns="45720" rIns="91440" bIns="0" rtlCol="0" anchor="b">
            <a:noAutofit/>
          </a:bodyPr>
          <a:lstStyle/>
          <a:p>
            <a:r>
              <a:rPr lang="en-US"/>
              <a:t>Click to edit Master title style</a:t>
            </a:r>
          </a:p>
        </p:txBody>
      </p:sp>
      <p:sp>
        <p:nvSpPr>
          <p:cNvPr id="59" name="Footer Placeholder 4">
            <a:extLst>
              <a:ext uri="{FF2B5EF4-FFF2-40B4-BE49-F238E27FC236}">
                <a16:creationId xmlns:a16="http://schemas.microsoft.com/office/drawing/2014/main" id="{D53E2031-EF90-4124-8226-86AB5F01AA78}"/>
              </a:ext>
            </a:extLst>
          </p:cNvPr>
          <p:cNvSpPr>
            <a:spLocks noGrp="1"/>
          </p:cNvSpPr>
          <p:nvPr>
            <p:ph type="ftr" sz="quarter" idx="3"/>
          </p:nvPr>
        </p:nvSpPr>
        <p:spPr>
          <a:xfrm>
            <a:off x="1676400" y="6554785"/>
            <a:ext cx="4936402" cy="209864"/>
          </a:xfrm>
          <a:prstGeom prst="rect">
            <a:avLst/>
          </a:prstGeom>
        </p:spPr>
        <p:txBody>
          <a:bodyPr anchor="t"/>
          <a:lstStyle>
            <a:lvl1pPr algn="l">
              <a:defRPr sz="800" b="0" i="1">
                <a:solidFill>
                  <a:schemeClr val="tx1">
                    <a:lumMod val="50000"/>
                    <a:lumOff val="50000"/>
                  </a:schemeClr>
                </a:solidFill>
                <a:latin typeface="+mn-lt"/>
              </a:defRPr>
            </a:lvl1pPr>
          </a:lstStyle>
          <a:p>
            <a:r>
              <a:rPr lang="en-US"/>
              <a:t>Copyright 2022, Paychex, Inc. All rights reserved. Confidential and proprietary – for internal use only.</a:t>
            </a:r>
          </a:p>
        </p:txBody>
      </p:sp>
      <p:sp>
        <p:nvSpPr>
          <p:cNvPr id="60" name="Date Placeholder 6">
            <a:extLst>
              <a:ext uri="{FF2B5EF4-FFF2-40B4-BE49-F238E27FC236}">
                <a16:creationId xmlns:a16="http://schemas.microsoft.com/office/drawing/2014/main" id="{0DB729A6-568F-4C5A-987B-9082CB7911F5}"/>
              </a:ext>
            </a:extLst>
          </p:cNvPr>
          <p:cNvSpPr>
            <a:spLocks noGrp="1"/>
          </p:cNvSpPr>
          <p:nvPr>
            <p:ph type="dt" sz="half" idx="2"/>
          </p:nvPr>
        </p:nvSpPr>
        <p:spPr>
          <a:xfrm>
            <a:off x="838200" y="6554784"/>
            <a:ext cx="838200" cy="215781"/>
          </a:xfrm>
          <a:prstGeom prst="rect">
            <a:avLst/>
          </a:prstGeom>
        </p:spPr>
        <p:txBody>
          <a:bodyPr vert="horz" lIns="91440" tIns="45720" rIns="91440" bIns="45720" rtlCol="0" anchor="t"/>
          <a:lstStyle>
            <a:lvl1pPr algn="l">
              <a:defRPr sz="800" i="1">
                <a:solidFill>
                  <a:schemeClr val="tx1">
                    <a:tint val="75000"/>
                  </a:schemeClr>
                </a:solidFill>
              </a:defRPr>
            </a:lvl1pPr>
          </a:lstStyle>
          <a:p>
            <a:fld id="{221F3E0B-CEF4-A44D-B0EC-DCFCEE243F6A}" type="datetime1">
              <a:rPr lang="en-US" smtClean="0"/>
              <a:t>11/10/2022</a:t>
            </a:fld>
            <a:endParaRPr lang="en-US"/>
          </a:p>
        </p:txBody>
      </p:sp>
      <p:sp>
        <p:nvSpPr>
          <p:cNvPr id="57" name="Slide Number Placeholder 2">
            <a:extLst>
              <a:ext uri="{FF2B5EF4-FFF2-40B4-BE49-F238E27FC236}">
                <a16:creationId xmlns:a16="http://schemas.microsoft.com/office/drawing/2014/main" id="{F180EF04-E45F-4D1A-BBA6-385ECE587D99}"/>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spTree>
    <p:custDataLst>
      <p:tags r:id="rId6"/>
    </p:custDataLst>
    <p:extLst>
      <p:ext uri="{BB962C8B-B14F-4D97-AF65-F5344CB8AC3E}">
        <p14:creationId xmlns:p14="http://schemas.microsoft.com/office/powerpoint/2010/main" val="3363957377"/>
      </p:ext>
    </p:extLst>
  </p:cSld>
  <p:clrMap bg1="lt1" tx1="dk1" bg2="lt2" tx2="dk2" accent1="accent1" accent2="accent2" accent3="accent3" accent4="accent4" accent5="accent5" accent6="accent6" hlink="hlink" folHlink="folHlink"/>
  <p:sldLayoutIdLst>
    <p:sldLayoutId id="2147483776" r:id="rId1"/>
    <p:sldLayoutId id="2147483813" r:id="rId2"/>
    <p:sldLayoutId id="2147483900" r:id="rId3"/>
    <p:sldLayoutId id="2147483816" r:id="rId4"/>
  </p:sldLayoutIdLst>
  <p:hf hdr="0"/>
  <p:txStyles>
    <p:titleStyle>
      <a:lvl1pPr algn="l" defTabSz="914400" rtl="0" eaLnBrk="1" latinLnBrk="0" hangingPunct="1">
        <a:lnSpc>
          <a:spcPct val="90000"/>
        </a:lnSpc>
        <a:spcBef>
          <a:spcPct val="0"/>
        </a:spcBef>
        <a:buNone/>
        <a:defRPr sz="3600" b="0" i="0" kern="1200">
          <a:solidFill>
            <a:schemeClr val="tx1"/>
          </a:solidFill>
          <a:latin typeface="+mj-lt"/>
          <a:ea typeface="Verdana" panose="020B0604030504040204" pitchFamily="34" charset="0"/>
          <a:cs typeface="Times New Roman Regular" panose="02020603050405020304" pitchFamily="18" charset="0"/>
        </a:defRPr>
      </a:lvl1pPr>
    </p:titleStyle>
    <p:bodyStyle>
      <a:lvl1pPr marL="228600"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400" b="0" i="0" kern="1200">
          <a:solidFill>
            <a:schemeClr val="tx1"/>
          </a:solidFill>
          <a:latin typeface="+mn-lt"/>
          <a:ea typeface="+mn-ea"/>
          <a:cs typeface="Arial" panose="020B0604020202020204" pitchFamily="34" charset="0"/>
        </a:defRPr>
      </a:lvl1pPr>
      <a:lvl2pPr marL="685800"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2000" b="0" i="0" kern="1200">
          <a:solidFill>
            <a:schemeClr val="tx1"/>
          </a:solidFill>
          <a:latin typeface="+mn-lt"/>
          <a:ea typeface="+mn-ea"/>
          <a:cs typeface="Arial" panose="020B0604020202020204" pitchFamily="34" charset="0"/>
        </a:defRPr>
      </a:lvl2pPr>
      <a:lvl3pPr marL="1143000"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1800" b="0" i="0" kern="1200">
          <a:solidFill>
            <a:schemeClr val="tx1"/>
          </a:solidFill>
          <a:latin typeface="+mn-lt"/>
          <a:ea typeface="+mn-ea"/>
          <a:cs typeface="Arial" panose="020B0604020202020204" pitchFamily="34" charset="0"/>
        </a:defRPr>
      </a:lvl3pPr>
      <a:lvl4pPr marL="1600200"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1400" b="0" i="0" kern="1200">
          <a:solidFill>
            <a:schemeClr val="tx1"/>
          </a:solidFill>
          <a:latin typeface="+mn-lt"/>
          <a:ea typeface="+mn-ea"/>
          <a:cs typeface="Arial" panose="020B0604020202020204" pitchFamily="34" charset="0"/>
        </a:defRPr>
      </a:lvl4pPr>
      <a:lvl5pPr marL="2057400" marR="0" indent="-228600" algn="l" defTabSz="914400" rtl="0" eaLnBrk="1" fontAlgn="auto" latinLnBrk="0" hangingPunct="1">
        <a:lnSpc>
          <a:spcPct val="125000"/>
        </a:lnSpc>
        <a:spcBef>
          <a:spcPts val="700"/>
        </a:spcBef>
        <a:spcAft>
          <a:spcPts val="0"/>
        </a:spcAft>
        <a:buClrTx/>
        <a:buSzTx/>
        <a:buFont typeface="Arial" panose="020B0604020202020204" pitchFamily="34" charset="0"/>
        <a:buChar char="•"/>
        <a:tabLst/>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92">
          <p15:clr>
            <a:srgbClr val="F26B43"/>
          </p15:clr>
        </p15:guide>
        <p15:guide id="4" pos="7152">
          <p15:clr>
            <a:srgbClr val="F26B43"/>
          </p15:clr>
        </p15:guide>
        <p15:guide id="6" pos="528">
          <p15:clr>
            <a:srgbClr val="F26B43"/>
          </p15:clr>
        </p15:guide>
        <p15:guide id="7" pos="2256">
          <p15:clr>
            <a:srgbClr val="F26B43"/>
          </p15:clr>
        </p15:guide>
        <p15:guide id="8" orient="horz" pos="1152">
          <p15:clr>
            <a:srgbClr val="F26B43"/>
          </p15:clr>
        </p15:guide>
        <p15:guide id="9" orient="horz" pos="3888">
          <p15:clr>
            <a:srgbClr val="F26B43"/>
          </p15:clr>
        </p15:guide>
        <p15:guide id="10" orient="horz" pos="4032">
          <p15:clr>
            <a:srgbClr val="F26B43"/>
          </p15:clr>
        </p15:guide>
        <p15:guide id="11" orient="horz" pos="840">
          <p15:clr>
            <a:srgbClr val="F26B43"/>
          </p15:clr>
        </p15:guide>
        <p15:guide id="12" orient="horz" pos="4272">
          <p15:clr>
            <a:srgbClr val="F26B43"/>
          </p15:clr>
        </p15:guide>
        <p15:guide id="13" orient="horz" pos="76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D2A14E-20A4-AE49-8648-4BE50C586F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5ED207-B5F0-8548-999C-7AF956B48F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99720-517A-044F-8EAD-CD2DE7BAE2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35493-AA5A-F641-B08A-8B6567D17467}" type="datetime1">
              <a:rPr lang="en-US" smtClean="0"/>
              <a:t>11/10/2022</a:t>
            </a:fld>
            <a:endParaRPr lang="en-US"/>
          </a:p>
        </p:txBody>
      </p:sp>
      <p:sp>
        <p:nvSpPr>
          <p:cNvPr id="5" name="Footer Placeholder 4">
            <a:extLst>
              <a:ext uri="{FF2B5EF4-FFF2-40B4-BE49-F238E27FC236}">
                <a16:creationId xmlns:a16="http://schemas.microsoft.com/office/drawing/2014/main" id="{CF3F5FFD-8C7D-3449-A177-7D191DC90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Copyright 2022, Paychex, Inc. All rights reserved. Confidential and proprietary – for internal use only.</a:t>
            </a:r>
          </a:p>
        </p:txBody>
      </p:sp>
      <p:sp>
        <p:nvSpPr>
          <p:cNvPr id="6" name="Slide Number Placeholder 5">
            <a:extLst>
              <a:ext uri="{FF2B5EF4-FFF2-40B4-BE49-F238E27FC236}">
                <a16:creationId xmlns:a16="http://schemas.microsoft.com/office/drawing/2014/main" id="{3B1E938E-F844-1B41-BB01-A65143DA02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840895-DC94-F847-AB53-89D01CE188AD}" type="slidenum">
              <a:rPr lang="en-US" smtClean="0"/>
              <a:t>‹#›</a:t>
            </a:fld>
            <a:endParaRPr lang="en-US"/>
          </a:p>
        </p:txBody>
      </p:sp>
    </p:spTree>
    <p:extLst>
      <p:ext uri="{BB962C8B-B14F-4D97-AF65-F5344CB8AC3E}">
        <p14:creationId xmlns:p14="http://schemas.microsoft.com/office/powerpoint/2010/main" val="1763728515"/>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2B6E76-6B8B-DB42-B7C3-002BAEA4AB0D}"/>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79917E4-9695-6941-B224-2757DDFC4E3B}"/>
              </a:ext>
            </a:extLst>
          </p:cNvPr>
          <p:cNvSpPr>
            <a:spLocks noGrp="1"/>
          </p:cNvSpPr>
          <p:nvPr>
            <p:ph type="sldNum" sz="quarter" idx="4"/>
          </p:nvPr>
        </p:nvSpPr>
        <p:spPr>
          <a:xfrm>
            <a:off x="11503480" y="6406381"/>
            <a:ext cx="559961" cy="365125"/>
          </a:xfrm>
          <a:prstGeom prst="rect">
            <a:avLst/>
          </a:prstGeom>
        </p:spPr>
        <p:txBody>
          <a:bodyPr vert="horz" lIns="91440" tIns="45720" rIns="91440" bIns="45720" rtlCol="0" anchor="t"/>
          <a:lstStyle>
            <a:lvl1pPr algn="r">
              <a:defRPr sz="800" b="0" i="1">
                <a:solidFill>
                  <a:schemeClr val="tx1">
                    <a:lumMod val="50000"/>
                    <a:lumOff val="50000"/>
                  </a:schemeClr>
                </a:solidFill>
                <a:latin typeface="+mn-lt"/>
                <a:cs typeface="Arial" panose="020B0604020202020204" pitchFamily="34" charset="0"/>
              </a:defRPr>
            </a:lvl1pPr>
          </a:lstStyle>
          <a:p>
            <a:fld id="{EB1EDF62-7267-1244-B42B-3A206F5C38EE}" type="slidenum">
              <a:rPr lang="en-US" smtClean="0"/>
              <a:pPr/>
              <a:t>‹#›</a:t>
            </a:fld>
            <a:endParaRPr lang="en-US"/>
          </a:p>
        </p:txBody>
      </p:sp>
      <p:sp>
        <p:nvSpPr>
          <p:cNvPr id="8" name="Title Placeholder 7">
            <a:extLst>
              <a:ext uri="{FF2B5EF4-FFF2-40B4-BE49-F238E27FC236}">
                <a16:creationId xmlns:a16="http://schemas.microsoft.com/office/drawing/2014/main" id="{4EE67180-4148-814C-A703-7B0753ADADFD}"/>
              </a:ext>
            </a:extLst>
          </p:cNvPr>
          <p:cNvSpPr>
            <a:spLocks noGrp="1"/>
          </p:cNvSpPr>
          <p:nvPr>
            <p:ph type="title"/>
          </p:nvPr>
        </p:nvSpPr>
        <p:spPr>
          <a:xfrm>
            <a:off x="838200" y="365126"/>
            <a:ext cx="10515600" cy="974788"/>
          </a:xfrm>
          <a:prstGeom prst="rect">
            <a:avLst/>
          </a:prstGeom>
        </p:spPr>
        <p:txBody>
          <a:bodyPr vert="horz" lIns="91440" tIns="45720" rIns="91440" bIns="0" rtlCol="0" anchor="b">
            <a:noAutofit/>
          </a:bodyPr>
          <a:lstStyle/>
          <a:p>
            <a:r>
              <a:rPr lang="en-US"/>
              <a:t>Click to edit Master title style</a:t>
            </a:r>
          </a:p>
        </p:txBody>
      </p:sp>
      <p:sp>
        <p:nvSpPr>
          <p:cNvPr id="9" name="Footer Placeholder 4">
            <a:extLst>
              <a:ext uri="{FF2B5EF4-FFF2-40B4-BE49-F238E27FC236}">
                <a16:creationId xmlns:a16="http://schemas.microsoft.com/office/drawing/2014/main" id="{FEE16A1A-08D3-5544-8F04-430CB24DF8C4}"/>
              </a:ext>
            </a:extLst>
          </p:cNvPr>
          <p:cNvSpPr>
            <a:spLocks noGrp="1"/>
          </p:cNvSpPr>
          <p:nvPr>
            <p:ph type="ftr" sz="quarter" idx="3"/>
          </p:nvPr>
        </p:nvSpPr>
        <p:spPr>
          <a:xfrm>
            <a:off x="8874579" y="6406381"/>
            <a:ext cx="2479220" cy="365125"/>
          </a:xfrm>
          <a:prstGeom prst="rect">
            <a:avLst/>
          </a:prstGeom>
        </p:spPr>
        <p:txBody>
          <a:bodyPr anchor="t"/>
          <a:lstStyle>
            <a:lvl1pPr algn="r">
              <a:defRPr sz="800" b="0" i="1">
                <a:solidFill>
                  <a:schemeClr val="tx1">
                    <a:lumMod val="50000"/>
                    <a:lumOff val="50000"/>
                  </a:schemeClr>
                </a:solidFill>
                <a:latin typeface="+mn-lt"/>
              </a:defRPr>
            </a:lvl1pPr>
          </a:lstStyle>
          <a:p>
            <a:r>
              <a:rPr lang="en-US"/>
              <a:t>Copyright 2019, Paychex, Inc. All rights reserved.</a:t>
            </a:r>
          </a:p>
          <a:p>
            <a:r>
              <a:rPr lang="en-US"/>
              <a:t>Confidential and proprietary – for internal use only.</a:t>
            </a:r>
          </a:p>
        </p:txBody>
      </p:sp>
      <p:sp>
        <p:nvSpPr>
          <p:cNvPr id="28" name="Date Placeholder 6"/>
          <p:cNvSpPr>
            <a:spLocks noGrp="1"/>
          </p:cNvSpPr>
          <p:nvPr>
            <p:ph type="dt" sz="half" idx="2"/>
          </p:nvPr>
        </p:nvSpPr>
        <p:spPr>
          <a:xfrm>
            <a:off x="7883982" y="6406380"/>
            <a:ext cx="838200" cy="375420"/>
          </a:xfrm>
          <a:prstGeom prst="rect">
            <a:avLst/>
          </a:prstGeom>
        </p:spPr>
        <p:txBody>
          <a:bodyPr vert="horz" lIns="91440" tIns="45720" rIns="91440" bIns="45720" rtlCol="0" anchor="t"/>
          <a:lstStyle>
            <a:lvl1pPr algn="r">
              <a:defRPr sz="800" i="1">
                <a:solidFill>
                  <a:schemeClr val="tx1">
                    <a:tint val="75000"/>
                  </a:schemeClr>
                </a:solidFill>
              </a:defRPr>
            </a:lvl1pPr>
          </a:lstStyle>
          <a:p>
            <a:fld id="{F33C3F55-5C1E-4038-80EB-FAF0001D5317}" type="datetimeFigureOut">
              <a:rPr lang="en-US" smtClean="0"/>
              <a:pPr/>
              <a:t>11/10/2022</a:t>
            </a:fld>
            <a:endParaRPr lang="en-US"/>
          </a:p>
        </p:txBody>
      </p:sp>
      <p:grpSp>
        <p:nvGrpSpPr>
          <p:cNvPr id="27" name="Group 26"/>
          <p:cNvGrpSpPr/>
          <p:nvPr/>
        </p:nvGrpSpPr>
        <p:grpSpPr>
          <a:xfrm>
            <a:off x="15138" y="7852230"/>
            <a:ext cx="12192000" cy="1282246"/>
            <a:chOff x="15138" y="7852229"/>
            <a:chExt cx="12192000" cy="1282246"/>
          </a:xfrm>
        </p:grpSpPr>
        <p:grpSp>
          <p:nvGrpSpPr>
            <p:cNvPr id="49" name="Group 48"/>
            <p:cNvGrpSpPr/>
            <p:nvPr/>
          </p:nvGrpSpPr>
          <p:grpSpPr>
            <a:xfrm>
              <a:off x="15138" y="7852229"/>
              <a:ext cx="12192000" cy="1282246"/>
              <a:chOff x="15138" y="7852229"/>
              <a:chExt cx="12192000" cy="1282246"/>
            </a:xfrm>
          </p:grpSpPr>
          <p:sp>
            <p:nvSpPr>
              <p:cNvPr id="62" name="Rectangle 61"/>
              <p:cNvSpPr/>
              <p:nvPr/>
            </p:nvSpPr>
            <p:spPr>
              <a:xfrm>
                <a:off x="15138" y="7852229"/>
                <a:ext cx="12192000" cy="1282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3" name="Rectangle 62"/>
              <p:cNvSpPr/>
              <p:nvPr/>
            </p:nvSpPr>
            <p:spPr>
              <a:xfrm>
                <a:off x="2553913" y="8018463"/>
                <a:ext cx="330200" cy="330200"/>
              </a:xfrm>
              <a:prstGeom prst="rect">
                <a:avLst/>
              </a:prstGeom>
              <a:solidFill>
                <a:schemeClr val="bg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255</a:t>
                </a:r>
              </a:p>
              <a:p>
                <a:pPr algn="r">
                  <a:tabLst>
                    <a:tab pos="342846" algn="l"/>
                    <a:tab pos="685691" algn="l"/>
                  </a:tabLst>
                </a:pPr>
                <a:r>
                  <a:rPr lang="en-US" sz="1000" i="1">
                    <a:solidFill>
                      <a:schemeClr val="tx1">
                        <a:lumMod val="50000"/>
                        <a:lumOff val="50000"/>
                      </a:schemeClr>
                    </a:solidFill>
                  </a:rPr>
                  <a:t>255</a:t>
                </a:r>
              </a:p>
              <a:p>
                <a:pPr algn="r">
                  <a:tabLst>
                    <a:tab pos="342846" algn="l"/>
                    <a:tab pos="685691" algn="l"/>
                  </a:tabLst>
                </a:pPr>
                <a:r>
                  <a:rPr lang="en-US" sz="1000" i="1">
                    <a:solidFill>
                      <a:schemeClr val="tx1">
                        <a:lumMod val="50000"/>
                        <a:lumOff val="50000"/>
                      </a:schemeClr>
                    </a:solidFill>
                  </a:rPr>
                  <a:t>255</a:t>
                </a:r>
              </a:p>
            </p:txBody>
          </p:sp>
          <p:sp>
            <p:nvSpPr>
              <p:cNvPr id="64" name="Rectangle 63"/>
              <p:cNvSpPr/>
              <p:nvPr/>
            </p:nvSpPr>
            <p:spPr>
              <a:xfrm>
                <a:off x="3035284" y="8018463"/>
                <a:ext cx="330200" cy="330200"/>
              </a:xfrm>
              <a:prstGeom prst="rect">
                <a:avLst/>
              </a:prstGeom>
              <a:solidFill>
                <a:schemeClr val="tx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0</a:t>
                </a:r>
              </a:p>
              <a:p>
                <a:pPr algn="r">
                  <a:tabLst>
                    <a:tab pos="342846" algn="l"/>
                    <a:tab pos="685691" algn="l"/>
                  </a:tabLst>
                </a:pPr>
                <a:r>
                  <a:rPr lang="en-US" sz="1000" i="1">
                    <a:solidFill>
                      <a:schemeClr val="tx1">
                        <a:lumMod val="50000"/>
                        <a:lumOff val="50000"/>
                      </a:schemeClr>
                    </a:solidFill>
                  </a:rPr>
                  <a:t>0</a:t>
                </a:r>
              </a:p>
              <a:p>
                <a:pPr algn="r">
                  <a:tabLst>
                    <a:tab pos="342846" algn="l"/>
                    <a:tab pos="685691" algn="l"/>
                  </a:tabLst>
                </a:pPr>
                <a:r>
                  <a:rPr lang="en-US" sz="1000" i="1">
                    <a:solidFill>
                      <a:schemeClr val="tx1">
                        <a:lumMod val="50000"/>
                        <a:lumOff val="50000"/>
                      </a:schemeClr>
                    </a:solidFill>
                  </a:rPr>
                  <a:t>0</a:t>
                </a:r>
              </a:p>
            </p:txBody>
          </p:sp>
          <p:sp>
            <p:nvSpPr>
              <p:cNvPr id="65" name="Rectangle 64"/>
              <p:cNvSpPr/>
              <p:nvPr/>
            </p:nvSpPr>
            <p:spPr>
              <a:xfrm>
                <a:off x="3516655" y="8018463"/>
                <a:ext cx="330200" cy="330200"/>
              </a:xfrm>
              <a:prstGeom prst="rect">
                <a:avLst/>
              </a:prstGeom>
              <a:solidFill>
                <a:srgbClr val="414549"/>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65</a:t>
                </a:r>
              </a:p>
              <a:p>
                <a:pPr algn="r">
                  <a:tabLst>
                    <a:tab pos="342846" algn="l"/>
                    <a:tab pos="685691" algn="l"/>
                  </a:tabLst>
                </a:pPr>
                <a:r>
                  <a:rPr lang="en-US" sz="1000" i="1">
                    <a:solidFill>
                      <a:schemeClr val="tx1">
                        <a:lumMod val="50000"/>
                        <a:lumOff val="50000"/>
                      </a:schemeClr>
                    </a:solidFill>
                  </a:rPr>
                  <a:t>69</a:t>
                </a:r>
              </a:p>
              <a:p>
                <a:pPr algn="r">
                  <a:tabLst>
                    <a:tab pos="342846" algn="l"/>
                    <a:tab pos="685691" algn="l"/>
                  </a:tabLst>
                </a:pPr>
                <a:r>
                  <a:rPr lang="en-US" sz="1000" i="1">
                    <a:solidFill>
                      <a:schemeClr val="tx1">
                        <a:lumMod val="50000"/>
                        <a:lumOff val="50000"/>
                      </a:schemeClr>
                    </a:solidFill>
                  </a:rPr>
                  <a:t>73</a:t>
                </a:r>
              </a:p>
            </p:txBody>
          </p:sp>
          <p:sp>
            <p:nvSpPr>
              <p:cNvPr id="66" name="Rectangle 65"/>
              <p:cNvSpPr/>
              <p:nvPr/>
            </p:nvSpPr>
            <p:spPr>
              <a:xfrm>
                <a:off x="3998026" y="8018463"/>
                <a:ext cx="330200" cy="330200"/>
              </a:xfrm>
              <a:prstGeom prst="rect">
                <a:avLst/>
              </a:prstGeom>
              <a:solidFill>
                <a:srgbClr val="727B84"/>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114</a:t>
                </a:r>
              </a:p>
              <a:p>
                <a:pPr algn="r">
                  <a:tabLst>
                    <a:tab pos="342846" algn="l"/>
                    <a:tab pos="685691" algn="l"/>
                  </a:tabLst>
                </a:pPr>
                <a:r>
                  <a:rPr lang="en-US" sz="1000" i="1">
                    <a:solidFill>
                      <a:schemeClr val="tx1">
                        <a:lumMod val="50000"/>
                        <a:lumOff val="50000"/>
                      </a:schemeClr>
                    </a:solidFill>
                  </a:rPr>
                  <a:t>123</a:t>
                </a:r>
              </a:p>
              <a:p>
                <a:pPr algn="r">
                  <a:tabLst>
                    <a:tab pos="342846" algn="l"/>
                    <a:tab pos="685691" algn="l"/>
                  </a:tabLst>
                </a:pPr>
                <a:r>
                  <a:rPr lang="en-US" sz="1000" i="1">
                    <a:solidFill>
                      <a:schemeClr val="tx1">
                        <a:lumMod val="50000"/>
                        <a:lumOff val="50000"/>
                      </a:schemeClr>
                    </a:solidFill>
                  </a:rPr>
                  <a:t>132</a:t>
                </a:r>
              </a:p>
            </p:txBody>
          </p:sp>
          <p:sp>
            <p:nvSpPr>
              <p:cNvPr id="67" name="Rectangle 66"/>
              <p:cNvSpPr/>
              <p:nvPr/>
            </p:nvSpPr>
            <p:spPr>
              <a:xfrm>
                <a:off x="4479397" y="8018463"/>
                <a:ext cx="330200" cy="330200"/>
              </a:xfrm>
              <a:prstGeom prst="rect">
                <a:avLst/>
              </a:prstGeom>
              <a:solidFill>
                <a:srgbClr val="9DA8B2"/>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157</a:t>
                </a:r>
              </a:p>
              <a:p>
                <a:pPr algn="r">
                  <a:tabLst>
                    <a:tab pos="342846" algn="l"/>
                    <a:tab pos="685691" algn="l"/>
                  </a:tabLst>
                </a:pPr>
                <a:r>
                  <a:rPr lang="en-US" sz="1000" i="1">
                    <a:solidFill>
                      <a:schemeClr val="tx1">
                        <a:lumMod val="50000"/>
                        <a:lumOff val="50000"/>
                      </a:schemeClr>
                    </a:solidFill>
                  </a:rPr>
                  <a:t>168</a:t>
                </a:r>
              </a:p>
              <a:p>
                <a:pPr algn="r">
                  <a:tabLst>
                    <a:tab pos="342846" algn="l"/>
                    <a:tab pos="685691" algn="l"/>
                  </a:tabLst>
                </a:pPr>
                <a:r>
                  <a:rPr lang="en-US" sz="1000" i="1">
                    <a:solidFill>
                      <a:schemeClr val="tx1">
                        <a:lumMod val="50000"/>
                        <a:lumOff val="50000"/>
                      </a:schemeClr>
                    </a:solidFill>
                  </a:rPr>
                  <a:t>178</a:t>
                </a:r>
              </a:p>
            </p:txBody>
          </p:sp>
          <p:sp>
            <p:nvSpPr>
              <p:cNvPr id="68" name="Rectangle 67"/>
              <p:cNvSpPr/>
              <p:nvPr/>
            </p:nvSpPr>
            <p:spPr>
              <a:xfrm>
                <a:off x="4960768" y="8018463"/>
                <a:ext cx="330200" cy="330200"/>
              </a:xfrm>
              <a:prstGeom prst="rect">
                <a:avLst/>
              </a:prstGeom>
              <a:solidFill>
                <a:srgbClr val="E8E9EA"/>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232</a:t>
                </a:r>
              </a:p>
              <a:p>
                <a:pPr algn="r">
                  <a:tabLst>
                    <a:tab pos="342846" algn="l"/>
                    <a:tab pos="685691" algn="l"/>
                  </a:tabLst>
                </a:pPr>
                <a:r>
                  <a:rPr lang="en-US" sz="1000" i="1">
                    <a:solidFill>
                      <a:schemeClr val="tx1">
                        <a:lumMod val="50000"/>
                        <a:lumOff val="50000"/>
                      </a:schemeClr>
                    </a:solidFill>
                  </a:rPr>
                  <a:t>233</a:t>
                </a:r>
              </a:p>
              <a:p>
                <a:pPr algn="r">
                  <a:tabLst>
                    <a:tab pos="342846" algn="l"/>
                    <a:tab pos="685691" algn="l"/>
                  </a:tabLst>
                </a:pPr>
                <a:r>
                  <a:rPr lang="en-US" sz="1000" i="1">
                    <a:solidFill>
                      <a:schemeClr val="tx1">
                        <a:lumMod val="50000"/>
                        <a:lumOff val="50000"/>
                      </a:schemeClr>
                    </a:solidFill>
                  </a:rPr>
                  <a:t>234</a:t>
                </a:r>
              </a:p>
            </p:txBody>
          </p:sp>
          <p:sp>
            <p:nvSpPr>
              <p:cNvPr id="69" name="Rectangle 68"/>
              <p:cNvSpPr/>
              <p:nvPr/>
            </p:nvSpPr>
            <p:spPr>
              <a:xfrm>
                <a:off x="5442139" y="8018463"/>
                <a:ext cx="330200" cy="330200"/>
              </a:xfrm>
              <a:prstGeom prst="rect">
                <a:avLst/>
              </a:prstGeom>
              <a:solidFill>
                <a:srgbClr val="F7F8F8"/>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247</a:t>
                </a:r>
              </a:p>
              <a:p>
                <a:pPr algn="r">
                  <a:tabLst>
                    <a:tab pos="342846" algn="l"/>
                    <a:tab pos="685691" algn="l"/>
                  </a:tabLst>
                </a:pPr>
                <a:r>
                  <a:rPr lang="en-US" sz="1000" i="1">
                    <a:solidFill>
                      <a:schemeClr val="tx1">
                        <a:lumMod val="50000"/>
                        <a:lumOff val="50000"/>
                      </a:schemeClr>
                    </a:solidFill>
                  </a:rPr>
                  <a:t>248</a:t>
                </a:r>
              </a:p>
              <a:p>
                <a:pPr algn="r">
                  <a:tabLst>
                    <a:tab pos="342846" algn="l"/>
                    <a:tab pos="685691" algn="l"/>
                  </a:tabLst>
                </a:pPr>
                <a:r>
                  <a:rPr lang="en-US" sz="1000" i="1">
                    <a:solidFill>
                      <a:schemeClr val="tx1">
                        <a:lumMod val="50000"/>
                        <a:lumOff val="50000"/>
                      </a:schemeClr>
                    </a:solidFill>
                  </a:rPr>
                  <a:t>248</a:t>
                </a:r>
              </a:p>
            </p:txBody>
          </p:sp>
          <p:sp>
            <p:nvSpPr>
              <p:cNvPr id="70" name="Rectangle 69"/>
              <p:cNvSpPr/>
              <p:nvPr/>
            </p:nvSpPr>
            <p:spPr>
              <a:xfrm>
                <a:off x="5923510" y="8018463"/>
                <a:ext cx="330200" cy="330200"/>
              </a:xfrm>
              <a:prstGeom prst="rect">
                <a:avLst/>
              </a:prstGeom>
              <a:solidFill>
                <a:srgbClr val="F2E9DB"/>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242</a:t>
                </a:r>
              </a:p>
              <a:p>
                <a:pPr algn="r">
                  <a:tabLst>
                    <a:tab pos="342846" algn="l"/>
                    <a:tab pos="685691" algn="l"/>
                  </a:tabLst>
                </a:pPr>
                <a:r>
                  <a:rPr lang="en-US" sz="1000" i="1">
                    <a:solidFill>
                      <a:schemeClr val="tx1">
                        <a:lumMod val="50000"/>
                        <a:lumOff val="50000"/>
                      </a:schemeClr>
                    </a:solidFill>
                  </a:rPr>
                  <a:t>233</a:t>
                </a:r>
              </a:p>
              <a:p>
                <a:pPr algn="r">
                  <a:tabLst>
                    <a:tab pos="342846" algn="l"/>
                    <a:tab pos="685691" algn="l"/>
                  </a:tabLst>
                </a:pPr>
                <a:r>
                  <a:rPr lang="en-US" sz="1000" i="1">
                    <a:solidFill>
                      <a:schemeClr val="tx1">
                        <a:lumMod val="50000"/>
                        <a:lumOff val="50000"/>
                      </a:schemeClr>
                    </a:solidFill>
                  </a:rPr>
                  <a:t>219</a:t>
                </a:r>
              </a:p>
            </p:txBody>
          </p:sp>
          <p:sp>
            <p:nvSpPr>
              <p:cNvPr id="71" name="Rectangle 70"/>
              <p:cNvSpPr/>
              <p:nvPr/>
            </p:nvSpPr>
            <p:spPr>
              <a:xfrm>
                <a:off x="6404881" y="8018463"/>
                <a:ext cx="330200" cy="330200"/>
              </a:xfrm>
              <a:prstGeom prst="rect">
                <a:avLst/>
              </a:prstGeom>
              <a:solidFill>
                <a:srgbClr val="7F632E"/>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127</a:t>
                </a:r>
              </a:p>
              <a:p>
                <a:pPr algn="r">
                  <a:tabLst>
                    <a:tab pos="342846" algn="l"/>
                    <a:tab pos="685691" algn="l"/>
                  </a:tabLst>
                </a:pPr>
                <a:r>
                  <a:rPr lang="en-US" sz="1000" i="1">
                    <a:solidFill>
                      <a:schemeClr val="tx1">
                        <a:lumMod val="50000"/>
                        <a:lumOff val="50000"/>
                      </a:schemeClr>
                    </a:solidFill>
                  </a:rPr>
                  <a:t>99</a:t>
                </a:r>
              </a:p>
              <a:p>
                <a:pPr algn="r">
                  <a:tabLst>
                    <a:tab pos="342846" algn="l"/>
                    <a:tab pos="685691" algn="l"/>
                  </a:tabLst>
                </a:pPr>
                <a:r>
                  <a:rPr lang="en-US" sz="1000" i="1">
                    <a:solidFill>
                      <a:schemeClr val="tx1">
                        <a:lumMod val="50000"/>
                        <a:lumOff val="50000"/>
                      </a:schemeClr>
                    </a:solidFill>
                  </a:rPr>
                  <a:t>46</a:t>
                </a:r>
              </a:p>
            </p:txBody>
          </p:sp>
          <p:sp>
            <p:nvSpPr>
              <p:cNvPr id="72" name="Rectangle 71"/>
              <p:cNvSpPr/>
              <p:nvPr/>
            </p:nvSpPr>
            <p:spPr>
              <a:xfrm>
                <a:off x="6886252" y="8018463"/>
                <a:ext cx="330200" cy="330200"/>
              </a:xfrm>
              <a:prstGeom prst="rect">
                <a:avLst/>
              </a:prstGeom>
              <a:solidFill>
                <a:srgbClr val="AC7E39"/>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172</a:t>
                </a:r>
              </a:p>
              <a:p>
                <a:pPr algn="r">
                  <a:tabLst>
                    <a:tab pos="342846" algn="l"/>
                    <a:tab pos="685691" algn="l"/>
                  </a:tabLst>
                </a:pPr>
                <a:r>
                  <a:rPr lang="en-US" sz="1000" i="1">
                    <a:solidFill>
                      <a:schemeClr val="tx1">
                        <a:lumMod val="50000"/>
                        <a:lumOff val="50000"/>
                      </a:schemeClr>
                    </a:solidFill>
                  </a:rPr>
                  <a:t>126</a:t>
                </a:r>
              </a:p>
              <a:p>
                <a:pPr algn="r">
                  <a:tabLst>
                    <a:tab pos="342846" algn="l"/>
                    <a:tab pos="685691" algn="l"/>
                  </a:tabLst>
                </a:pPr>
                <a:r>
                  <a:rPr lang="en-US" sz="1000" i="1">
                    <a:solidFill>
                      <a:schemeClr val="tx1">
                        <a:lumMod val="50000"/>
                        <a:lumOff val="50000"/>
                      </a:schemeClr>
                    </a:solidFill>
                  </a:rPr>
                  <a:t>57</a:t>
                </a:r>
              </a:p>
            </p:txBody>
          </p:sp>
          <p:sp>
            <p:nvSpPr>
              <p:cNvPr id="73" name="Rectangle 72"/>
              <p:cNvSpPr/>
              <p:nvPr/>
            </p:nvSpPr>
            <p:spPr>
              <a:xfrm>
                <a:off x="7367623" y="8018463"/>
                <a:ext cx="330200" cy="330200"/>
              </a:xfrm>
              <a:prstGeom prst="rect">
                <a:avLst/>
              </a:prstGeom>
              <a:solidFill>
                <a:srgbClr val="FAF8F4"/>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250</a:t>
                </a:r>
              </a:p>
              <a:p>
                <a:pPr algn="r">
                  <a:tabLst>
                    <a:tab pos="342846" algn="l"/>
                    <a:tab pos="685691" algn="l"/>
                  </a:tabLst>
                </a:pPr>
                <a:r>
                  <a:rPr lang="en-US" sz="1000" i="1">
                    <a:solidFill>
                      <a:schemeClr val="tx1">
                        <a:lumMod val="50000"/>
                        <a:lumOff val="50000"/>
                      </a:schemeClr>
                    </a:solidFill>
                  </a:rPr>
                  <a:t>248</a:t>
                </a:r>
              </a:p>
              <a:p>
                <a:pPr algn="r">
                  <a:tabLst>
                    <a:tab pos="342846" algn="l"/>
                    <a:tab pos="685691" algn="l"/>
                  </a:tabLst>
                </a:pPr>
                <a:r>
                  <a:rPr lang="en-US" sz="1000" i="1">
                    <a:solidFill>
                      <a:schemeClr val="tx1">
                        <a:lumMod val="50000"/>
                        <a:lumOff val="50000"/>
                      </a:schemeClr>
                    </a:solidFill>
                  </a:rPr>
                  <a:t>244</a:t>
                </a:r>
              </a:p>
            </p:txBody>
          </p:sp>
          <p:sp>
            <p:nvSpPr>
              <p:cNvPr id="74" name="Rectangle 73"/>
              <p:cNvSpPr/>
              <p:nvPr/>
            </p:nvSpPr>
            <p:spPr>
              <a:xfrm>
                <a:off x="7848994" y="8018463"/>
                <a:ext cx="330200" cy="330200"/>
              </a:xfrm>
              <a:prstGeom prst="rect">
                <a:avLst/>
              </a:prstGeom>
              <a:solidFill>
                <a:srgbClr val="0059A2"/>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0</a:t>
                </a:r>
              </a:p>
              <a:p>
                <a:pPr algn="r">
                  <a:tabLst>
                    <a:tab pos="342846" algn="l"/>
                    <a:tab pos="685691" algn="l"/>
                  </a:tabLst>
                </a:pPr>
                <a:r>
                  <a:rPr lang="en-US" sz="1000" i="1">
                    <a:solidFill>
                      <a:schemeClr val="tx1">
                        <a:lumMod val="50000"/>
                        <a:lumOff val="50000"/>
                      </a:schemeClr>
                    </a:solidFill>
                  </a:rPr>
                  <a:t>89</a:t>
                </a:r>
              </a:p>
              <a:p>
                <a:pPr algn="r">
                  <a:tabLst>
                    <a:tab pos="342846" algn="l"/>
                    <a:tab pos="685691" algn="l"/>
                  </a:tabLst>
                </a:pPr>
                <a:r>
                  <a:rPr lang="en-US" sz="1000" i="1">
                    <a:solidFill>
                      <a:schemeClr val="tx1">
                        <a:lumMod val="50000"/>
                        <a:lumOff val="50000"/>
                      </a:schemeClr>
                    </a:solidFill>
                  </a:rPr>
                  <a:t>162</a:t>
                </a:r>
              </a:p>
            </p:txBody>
          </p:sp>
          <p:sp>
            <p:nvSpPr>
              <p:cNvPr id="75" name="Rectangle 74"/>
              <p:cNvSpPr/>
              <p:nvPr/>
            </p:nvSpPr>
            <p:spPr>
              <a:xfrm>
                <a:off x="8330365" y="8018463"/>
                <a:ext cx="330200" cy="330200"/>
              </a:xfrm>
              <a:prstGeom prst="rect">
                <a:avLst/>
              </a:prstGeom>
              <a:solidFill>
                <a:srgbClr val="003F71"/>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0</a:t>
                </a:r>
              </a:p>
              <a:p>
                <a:pPr algn="r">
                  <a:tabLst>
                    <a:tab pos="342846" algn="l"/>
                    <a:tab pos="685691" algn="l"/>
                  </a:tabLst>
                </a:pPr>
                <a:r>
                  <a:rPr lang="en-US" sz="1000" i="1">
                    <a:solidFill>
                      <a:schemeClr val="tx1">
                        <a:lumMod val="50000"/>
                        <a:lumOff val="50000"/>
                      </a:schemeClr>
                    </a:solidFill>
                  </a:rPr>
                  <a:t>63</a:t>
                </a:r>
              </a:p>
              <a:p>
                <a:pPr algn="r">
                  <a:tabLst>
                    <a:tab pos="342846" algn="l"/>
                    <a:tab pos="685691" algn="l"/>
                  </a:tabLst>
                </a:pPr>
                <a:r>
                  <a:rPr lang="en-US" sz="1000" i="1">
                    <a:solidFill>
                      <a:schemeClr val="tx1">
                        <a:lumMod val="50000"/>
                        <a:lumOff val="50000"/>
                      </a:schemeClr>
                    </a:solidFill>
                  </a:rPr>
                  <a:t>113</a:t>
                </a:r>
              </a:p>
            </p:txBody>
          </p:sp>
          <p:sp>
            <p:nvSpPr>
              <p:cNvPr id="76" name="Rectangle 75"/>
              <p:cNvSpPr/>
              <p:nvPr/>
            </p:nvSpPr>
            <p:spPr>
              <a:xfrm>
                <a:off x="8811736" y="8018463"/>
                <a:ext cx="330200" cy="330200"/>
              </a:xfrm>
              <a:prstGeom prst="rect">
                <a:avLst/>
              </a:prstGeom>
              <a:solidFill>
                <a:srgbClr val="5D8EAF"/>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93</a:t>
                </a:r>
              </a:p>
              <a:p>
                <a:pPr algn="r">
                  <a:tabLst>
                    <a:tab pos="342846" algn="l"/>
                    <a:tab pos="685691" algn="l"/>
                  </a:tabLst>
                </a:pPr>
                <a:r>
                  <a:rPr lang="en-US" sz="1000" i="1">
                    <a:solidFill>
                      <a:schemeClr val="tx1">
                        <a:lumMod val="50000"/>
                        <a:lumOff val="50000"/>
                      </a:schemeClr>
                    </a:solidFill>
                  </a:rPr>
                  <a:t>142</a:t>
                </a:r>
              </a:p>
              <a:p>
                <a:pPr algn="r">
                  <a:tabLst>
                    <a:tab pos="342846" algn="l"/>
                    <a:tab pos="685691" algn="l"/>
                  </a:tabLst>
                </a:pPr>
                <a:r>
                  <a:rPr lang="en-US" sz="1000" i="1">
                    <a:solidFill>
                      <a:schemeClr val="tx1">
                        <a:lumMod val="50000"/>
                        <a:lumOff val="50000"/>
                      </a:schemeClr>
                    </a:solidFill>
                  </a:rPr>
                  <a:t>175</a:t>
                </a:r>
              </a:p>
            </p:txBody>
          </p:sp>
          <p:sp>
            <p:nvSpPr>
              <p:cNvPr id="77" name="Rectangle 76"/>
              <p:cNvSpPr/>
              <p:nvPr/>
            </p:nvSpPr>
            <p:spPr>
              <a:xfrm>
                <a:off x="9293107" y="8018463"/>
                <a:ext cx="330200" cy="330200"/>
              </a:xfrm>
              <a:prstGeom prst="rect">
                <a:avLst/>
              </a:prstGeom>
              <a:solidFill>
                <a:srgbClr val="C9D3DE"/>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201</a:t>
                </a:r>
              </a:p>
              <a:p>
                <a:pPr algn="r">
                  <a:tabLst>
                    <a:tab pos="342846" algn="l"/>
                    <a:tab pos="685691" algn="l"/>
                  </a:tabLst>
                </a:pPr>
                <a:r>
                  <a:rPr lang="en-US" sz="1000" i="1">
                    <a:solidFill>
                      <a:schemeClr val="tx1">
                        <a:lumMod val="50000"/>
                        <a:lumOff val="50000"/>
                      </a:schemeClr>
                    </a:solidFill>
                  </a:rPr>
                  <a:t>211</a:t>
                </a:r>
              </a:p>
              <a:p>
                <a:pPr algn="r">
                  <a:tabLst>
                    <a:tab pos="342846" algn="l"/>
                    <a:tab pos="685691" algn="l"/>
                  </a:tabLst>
                </a:pPr>
                <a:r>
                  <a:rPr lang="en-US" sz="1000" i="1">
                    <a:solidFill>
                      <a:schemeClr val="tx1">
                        <a:lumMod val="50000"/>
                        <a:lumOff val="50000"/>
                      </a:schemeClr>
                    </a:solidFill>
                  </a:rPr>
                  <a:t>222</a:t>
                </a:r>
              </a:p>
            </p:txBody>
          </p:sp>
          <p:sp>
            <p:nvSpPr>
              <p:cNvPr id="78" name="Rectangle 77"/>
              <p:cNvSpPr/>
              <p:nvPr/>
            </p:nvSpPr>
            <p:spPr>
              <a:xfrm>
                <a:off x="9774482" y="8018463"/>
                <a:ext cx="330200" cy="330200"/>
              </a:xfrm>
              <a:prstGeom prst="rect">
                <a:avLst/>
              </a:prstGeom>
              <a:solidFill>
                <a:srgbClr val="EDF0F4"/>
              </a:solid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45720" rtlCol="0" anchor="t" anchorCtr="0"/>
              <a:lstStyle/>
              <a:p>
                <a:pPr algn="r">
                  <a:tabLst>
                    <a:tab pos="342846" algn="l"/>
                    <a:tab pos="685691" algn="l"/>
                  </a:tabLst>
                </a:pPr>
                <a:r>
                  <a:rPr lang="en-US" sz="1000" i="1">
                    <a:solidFill>
                      <a:schemeClr val="tx1">
                        <a:lumMod val="50000"/>
                        <a:lumOff val="50000"/>
                      </a:schemeClr>
                    </a:solidFill>
                  </a:rPr>
                  <a:t>237</a:t>
                </a:r>
              </a:p>
              <a:p>
                <a:pPr algn="r">
                  <a:tabLst>
                    <a:tab pos="342846" algn="l"/>
                    <a:tab pos="685691" algn="l"/>
                  </a:tabLst>
                </a:pPr>
                <a:r>
                  <a:rPr lang="en-US" sz="1000" i="1">
                    <a:solidFill>
                      <a:schemeClr val="tx1">
                        <a:lumMod val="50000"/>
                        <a:lumOff val="50000"/>
                      </a:schemeClr>
                    </a:solidFill>
                  </a:rPr>
                  <a:t>240</a:t>
                </a:r>
              </a:p>
              <a:p>
                <a:pPr algn="r">
                  <a:tabLst>
                    <a:tab pos="342846" algn="l"/>
                    <a:tab pos="685691" algn="l"/>
                  </a:tabLst>
                </a:pPr>
                <a:r>
                  <a:rPr lang="en-US" sz="1000" i="1">
                    <a:solidFill>
                      <a:schemeClr val="tx1">
                        <a:lumMod val="50000"/>
                        <a:lumOff val="50000"/>
                      </a:schemeClr>
                    </a:solidFill>
                  </a:rPr>
                  <a:t>244</a:t>
                </a:r>
              </a:p>
            </p:txBody>
          </p:sp>
          <p:sp>
            <p:nvSpPr>
              <p:cNvPr id="79" name="Rectangle 78"/>
              <p:cNvSpPr/>
              <p:nvPr/>
            </p:nvSpPr>
            <p:spPr>
              <a:xfrm>
                <a:off x="2072538" y="8018463"/>
                <a:ext cx="330200" cy="33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45720" tIns="640080" rIns="0" rtlCol="0" anchor="t" anchorCtr="0"/>
              <a:lstStyle/>
              <a:p>
                <a:pPr algn="r">
                  <a:tabLst>
                    <a:tab pos="342846" algn="l"/>
                    <a:tab pos="685691" algn="l"/>
                  </a:tabLst>
                </a:pPr>
                <a:r>
                  <a:rPr lang="en-US" sz="1000" b="1" i="1">
                    <a:solidFill>
                      <a:schemeClr val="tx1">
                        <a:lumMod val="50000"/>
                        <a:lumOff val="50000"/>
                      </a:schemeClr>
                    </a:solidFill>
                  </a:rPr>
                  <a:t>R:</a:t>
                </a:r>
              </a:p>
              <a:p>
                <a:pPr algn="r">
                  <a:tabLst>
                    <a:tab pos="342846" algn="l"/>
                    <a:tab pos="685691" algn="l"/>
                  </a:tabLst>
                </a:pPr>
                <a:r>
                  <a:rPr lang="en-US" sz="1000" b="1" i="1">
                    <a:solidFill>
                      <a:schemeClr val="tx1">
                        <a:lumMod val="50000"/>
                        <a:lumOff val="50000"/>
                      </a:schemeClr>
                    </a:solidFill>
                  </a:rPr>
                  <a:t>G:</a:t>
                </a:r>
              </a:p>
              <a:p>
                <a:pPr algn="r">
                  <a:tabLst>
                    <a:tab pos="342846" algn="l"/>
                    <a:tab pos="685691" algn="l"/>
                  </a:tabLst>
                </a:pPr>
                <a:r>
                  <a:rPr lang="en-US" sz="1000" b="1" i="1">
                    <a:solidFill>
                      <a:schemeClr val="tx1">
                        <a:lumMod val="50000"/>
                        <a:lumOff val="50000"/>
                      </a:schemeClr>
                    </a:solidFill>
                  </a:rPr>
                  <a:t>B:</a:t>
                </a:r>
              </a:p>
            </p:txBody>
          </p:sp>
          <p:sp>
            <p:nvSpPr>
              <p:cNvPr id="80" name="Rectangle 79"/>
              <p:cNvSpPr/>
              <p:nvPr/>
            </p:nvSpPr>
            <p:spPr>
              <a:xfrm>
                <a:off x="828675" y="8025497"/>
                <a:ext cx="1631213" cy="323166"/>
              </a:xfrm>
              <a:prstGeom prst="rect">
                <a:avLst/>
              </a:prstGeom>
            </p:spPr>
            <p:txBody>
              <a:bodyPr wrap="square" anchor="ctr">
                <a:noAutofit/>
              </a:bodyPr>
              <a:lstStyle/>
              <a:p>
                <a:pPr algn="r">
                  <a:tabLst>
                    <a:tab pos="342846" algn="l"/>
                    <a:tab pos="685691" algn="l"/>
                  </a:tabLst>
                </a:pPr>
                <a:r>
                  <a:rPr lang="en-US" sz="1200" b="1" i="1">
                    <a:solidFill>
                      <a:schemeClr val="tx1">
                        <a:lumMod val="50000"/>
                        <a:lumOff val="50000"/>
                      </a:schemeClr>
                    </a:solidFill>
                  </a:rPr>
                  <a:t>Brand Color Palette</a:t>
                </a:r>
              </a:p>
            </p:txBody>
          </p:sp>
        </p:grpSp>
        <p:cxnSp>
          <p:nvCxnSpPr>
            <p:cNvPr id="50" name="Straight Connector 49"/>
            <p:cNvCxnSpPr/>
            <p:nvPr/>
          </p:nvCxnSpPr>
          <p:spPr>
            <a:xfrm>
              <a:off x="3035284"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553913"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3516655"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23510"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404881"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6886252"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848994"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330365"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811736" y="7948613"/>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0255857" y="7948613"/>
              <a:ext cx="1471441" cy="338554"/>
              <a:chOff x="385933" y="8605838"/>
              <a:chExt cx="1471441" cy="338554"/>
            </a:xfrm>
          </p:grpSpPr>
          <p:cxnSp>
            <p:nvCxnSpPr>
              <p:cNvPr id="60" name="Straight Connector 59"/>
              <p:cNvCxnSpPr/>
              <p:nvPr/>
            </p:nvCxnSpPr>
            <p:spPr>
              <a:xfrm>
                <a:off x="498475" y="8605838"/>
                <a:ext cx="3302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385933" y="8605838"/>
                <a:ext cx="1471441" cy="338554"/>
              </a:xfrm>
              <a:prstGeom prst="rect">
                <a:avLst/>
              </a:prstGeom>
            </p:spPr>
            <p:txBody>
              <a:bodyPr wrap="square">
                <a:spAutoFit/>
              </a:bodyPr>
              <a:lstStyle/>
              <a:p>
                <a:r>
                  <a:rPr kumimoji="0" lang="en-US" sz="800" b="0" i="1" u="none" strike="noStrike" kern="1200" cap="none" spc="0" normalizeH="0" baseline="0" noProof="0">
                    <a:ln>
                      <a:noFill/>
                    </a:ln>
                    <a:solidFill>
                      <a:srgbClr val="000000">
                        <a:lumMod val="50000"/>
                        <a:lumOff val="50000"/>
                      </a:srgbClr>
                    </a:solidFill>
                    <a:effectLst/>
                    <a:uLnTx/>
                    <a:uFillTx/>
                    <a:latin typeface="+mn-lt"/>
                    <a:ea typeface="+mn-ea"/>
                    <a:cs typeface="+mn-cs"/>
                  </a:rPr>
                  <a:t>Indicates a color already included in the PPT palette</a:t>
                </a:r>
                <a:endParaRPr lang="en-US" sz="1400" b="0"/>
              </a:p>
            </p:txBody>
          </p:sp>
        </p:grpSp>
      </p:grpSp>
      <p:pic>
        <p:nvPicPr>
          <p:cNvPr id="40" name="Picture 3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3067" y="6304598"/>
            <a:ext cx="1262203" cy="346921"/>
          </a:xfrm>
          <a:prstGeom prst="rect">
            <a:avLst/>
          </a:prstGeom>
        </p:spPr>
      </p:pic>
    </p:spTree>
    <p:extLst>
      <p:ext uri="{BB962C8B-B14F-4D97-AF65-F5344CB8AC3E}">
        <p14:creationId xmlns:p14="http://schemas.microsoft.com/office/powerpoint/2010/main" val="1224687941"/>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Lst>
  <p:hf hdr="0" ftr="0" dt="0"/>
  <p:txStyles>
    <p:titleStyle>
      <a:lvl1pPr algn="l" defTabSz="914256" rtl="0" eaLnBrk="1" latinLnBrk="0" hangingPunct="1">
        <a:lnSpc>
          <a:spcPct val="90000"/>
        </a:lnSpc>
        <a:spcBef>
          <a:spcPct val="0"/>
        </a:spcBef>
        <a:buNone/>
        <a:defRPr sz="4199" b="0" i="0" kern="1200">
          <a:solidFill>
            <a:schemeClr val="tx1"/>
          </a:solidFill>
          <a:latin typeface="+mj-lt"/>
          <a:ea typeface="Verdana" panose="020B0604030504040204" pitchFamily="34" charset="0"/>
          <a:cs typeface="Times New Roman Regular" panose="02020603050405020304" pitchFamily="18" charset="0"/>
        </a:defRPr>
      </a:lvl1pPr>
    </p:titleStyle>
    <p:bodyStyle>
      <a:lvl1pPr marL="228564" indent="-228564" algn="l" defTabSz="914256" rtl="0" eaLnBrk="1" latinLnBrk="0" hangingPunct="1">
        <a:lnSpc>
          <a:spcPct val="125000"/>
        </a:lnSpc>
        <a:spcBef>
          <a:spcPts val="700"/>
        </a:spcBef>
        <a:buFont typeface="Arial" panose="020B0604020202020204" pitchFamily="34" charset="0"/>
        <a:buChar char="•"/>
        <a:defRPr sz="2799" b="0" i="0" kern="1200">
          <a:solidFill>
            <a:schemeClr val="tx1"/>
          </a:solidFill>
          <a:latin typeface="+mn-lt"/>
          <a:ea typeface="+mn-ea"/>
          <a:cs typeface="Arial" panose="020B0604020202020204" pitchFamily="34" charset="0"/>
        </a:defRPr>
      </a:lvl1pPr>
      <a:lvl2pPr marL="685691" indent="-228564" algn="l" defTabSz="914256"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2819" indent="-228564" algn="l" defTabSz="914256"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599947" indent="-228564" algn="l" defTabSz="914256"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074" indent="-228564" algn="l" defTabSz="914256"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202"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30"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57"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84" indent="-228564" algn="l" defTabSz="91425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56" rtl="0" eaLnBrk="1" latinLnBrk="0" hangingPunct="1">
        <a:defRPr sz="1800" kern="1200">
          <a:solidFill>
            <a:schemeClr val="tx1"/>
          </a:solidFill>
          <a:latin typeface="+mn-lt"/>
          <a:ea typeface="+mn-ea"/>
          <a:cs typeface="+mn-cs"/>
        </a:defRPr>
      </a:lvl1pPr>
      <a:lvl2pPr marL="457128" algn="l" defTabSz="914256" rtl="0" eaLnBrk="1" latinLnBrk="0" hangingPunct="1">
        <a:defRPr sz="1800" kern="1200">
          <a:solidFill>
            <a:schemeClr val="tx1"/>
          </a:solidFill>
          <a:latin typeface="+mn-lt"/>
          <a:ea typeface="+mn-ea"/>
          <a:cs typeface="+mn-cs"/>
        </a:defRPr>
      </a:lvl2pPr>
      <a:lvl3pPr marL="914256" algn="l" defTabSz="914256" rtl="0" eaLnBrk="1" latinLnBrk="0" hangingPunct="1">
        <a:defRPr sz="1800" kern="1200">
          <a:solidFill>
            <a:schemeClr val="tx1"/>
          </a:solidFill>
          <a:latin typeface="+mn-lt"/>
          <a:ea typeface="+mn-ea"/>
          <a:cs typeface="+mn-cs"/>
        </a:defRPr>
      </a:lvl3pPr>
      <a:lvl4pPr marL="1371383" algn="l" defTabSz="914256" rtl="0" eaLnBrk="1" latinLnBrk="0" hangingPunct="1">
        <a:defRPr sz="1800" kern="1200">
          <a:solidFill>
            <a:schemeClr val="tx1"/>
          </a:solidFill>
          <a:latin typeface="+mn-lt"/>
          <a:ea typeface="+mn-ea"/>
          <a:cs typeface="+mn-cs"/>
        </a:defRPr>
      </a:lvl4pPr>
      <a:lvl5pPr marL="1828510" algn="l" defTabSz="914256" rtl="0" eaLnBrk="1" latinLnBrk="0" hangingPunct="1">
        <a:defRPr sz="1800" kern="1200">
          <a:solidFill>
            <a:schemeClr val="tx1"/>
          </a:solidFill>
          <a:latin typeface="+mn-lt"/>
          <a:ea typeface="+mn-ea"/>
          <a:cs typeface="+mn-cs"/>
        </a:defRPr>
      </a:lvl5pPr>
      <a:lvl6pPr marL="2285638" algn="l" defTabSz="914256" rtl="0" eaLnBrk="1" latinLnBrk="0" hangingPunct="1">
        <a:defRPr sz="1800" kern="1200">
          <a:solidFill>
            <a:schemeClr val="tx1"/>
          </a:solidFill>
          <a:latin typeface="+mn-lt"/>
          <a:ea typeface="+mn-ea"/>
          <a:cs typeface="+mn-cs"/>
        </a:defRPr>
      </a:lvl6pPr>
      <a:lvl7pPr marL="2742766" algn="l" defTabSz="914256" rtl="0" eaLnBrk="1" latinLnBrk="0" hangingPunct="1">
        <a:defRPr sz="1800" kern="1200">
          <a:solidFill>
            <a:schemeClr val="tx1"/>
          </a:solidFill>
          <a:latin typeface="+mn-lt"/>
          <a:ea typeface="+mn-ea"/>
          <a:cs typeface="+mn-cs"/>
        </a:defRPr>
      </a:lvl7pPr>
      <a:lvl8pPr marL="3199893" algn="l" defTabSz="914256" rtl="0" eaLnBrk="1" latinLnBrk="0" hangingPunct="1">
        <a:defRPr sz="1800" kern="1200">
          <a:solidFill>
            <a:schemeClr val="tx1"/>
          </a:solidFill>
          <a:latin typeface="+mn-lt"/>
          <a:ea typeface="+mn-ea"/>
          <a:cs typeface="+mn-cs"/>
        </a:defRPr>
      </a:lvl8pPr>
      <a:lvl9pPr marL="3657021" algn="l" defTabSz="91425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pos="4194" userDrawn="1">
          <p15:clr>
            <a:srgbClr val="F26B43"/>
          </p15:clr>
        </p15:guide>
        <p15:guide id="4" pos="5363" userDrawn="1">
          <p15:clr>
            <a:srgbClr val="F26B43"/>
          </p15:clr>
        </p15:guide>
        <p15:guide id="5" pos="5435" userDrawn="1">
          <p15:clr>
            <a:srgbClr val="F26B43"/>
          </p15:clr>
        </p15:guide>
        <p15:guide id="6" pos="396" userDrawn="1">
          <p15:clr>
            <a:srgbClr val="F26B43"/>
          </p15:clr>
        </p15:guide>
        <p15:guide id="7" pos="1692" userDrawn="1">
          <p15:clr>
            <a:srgbClr val="F26B43"/>
          </p15:clr>
        </p15:guide>
        <p15:guide id="8" orient="horz" pos="864" userDrawn="1">
          <p15:clr>
            <a:srgbClr val="F26B43"/>
          </p15:clr>
        </p15:guide>
        <p15:guide id="9" orient="horz" pos="2916" userDrawn="1">
          <p15:clr>
            <a:srgbClr val="F26B43"/>
          </p15:clr>
        </p15:guide>
        <p15:guide id="10" orient="horz" pos="3024" userDrawn="1">
          <p15:clr>
            <a:srgbClr val="F26B43"/>
          </p15:clr>
        </p15:guide>
        <p15:guide id="11" orient="horz" pos="630" userDrawn="1">
          <p15:clr>
            <a:srgbClr val="F26B43"/>
          </p15:clr>
        </p15:guide>
        <p15:guide id="12" orient="horz" pos="3204" userDrawn="1">
          <p15:clr>
            <a:srgbClr val="F26B43"/>
          </p15:clr>
        </p15:guide>
        <p15:guide id="13" orient="horz" pos="576"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2B6E76-6B8B-DB42-B7C3-002BAEA4AB0D}"/>
              </a:ext>
            </a:extLst>
          </p:cNvPr>
          <p:cNvSpPr>
            <a:spLocks noGrp="1"/>
          </p:cNvSpPr>
          <p:nvPr>
            <p:ph type="body" idx="1"/>
          </p:nvPr>
        </p:nvSpPr>
        <p:spPr>
          <a:xfrm>
            <a:off x="838200" y="1497244"/>
            <a:ext cx="10515600" cy="467971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7">
            <a:extLst>
              <a:ext uri="{FF2B5EF4-FFF2-40B4-BE49-F238E27FC236}">
                <a16:creationId xmlns:a16="http://schemas.microsoft.com/office/drawing/2014/main" id="{4EE67180-4148-814C-A703-7B0753ADADFD}"/>
              </a:ext>
            </a:extLst>
          </p:cNvPr>
          <p:cNvSpPr>
            <a:spLocks noGrp="1"/>
          </p:cNvSpPr>
          <p:nvPr>
            <p:ph type="title"/>
          </p:nvPr>
        </p:nvSpPr>
        <p:spPr>
          <a:xfrm>
            <a:off x="838200" y="365125"/>
            <a:ext cx="10515600" cy="854073"/>
          </a:xfrm>
          <a:prstGeom prst="rect">
            <a:avLst/>
          </a:prstGeom>
        </p:spPr>
        <p:txBody>
          <a:bodyPr vert="horz" lIns="91440" tIns="45720" rIns="91440" bIns="0" rtlCol="0" anchor="b">
            <a:noAutofit/>
          </a:bodyPr>
          <a:lstStyle/>
          <a:p>
            <a:r>
              <a:rPr lang="en-US"/>
              <a:t>Click to edit Master title style</a:t>
            </a:r>
          </a:p>
        </p:txBody>
      </p:sp>
      <p:sp>
        <p:nvSpPr>
          <p:cNvPr id="4" name="Date Placeholder 3">
            <a:extLst>
              <a:ext uri="{FF2B5EF4-FFF2-40B4-BE49-F238E27FC236}">
                <a16:creationId xmlns:a16="http://schemas.microsoft.com/office/drawing/2014/main" id="{E24645D8-7C2D-47AF-AA1C-5501592E9CDB}"/>
              </a:ext>
            </a:extLst>
          </p:cNvPr>
          <p:cNvSpPr>
            <a:spLocks noGrp="1"/>
          </p:cNvSpPr>
          <p:nvPr>
            <p:ph type="dt" sz="half" idx="2"/>
          </p:nvPr>
        </p:nvSpPr>
        <p:spPr>
          <a:xfrm>
            <a:off x="838200" y="6562344"/>
            <a:ext cx="841248" cy="219456"/>
          </a:xfrm>
          <a:prstGeom prst="rect">
            <a:avLst/>
          </a:prstGeom>
        </p:spPr>
        <p:txBody>
          <a:bodyPr vert="horz" lIns="91440" tIns="45720" rIns="91440" bIns="45720" rtlCol="0" anchor="ctr"/>
          <a:lstStyle>
            <a:lvl1pPr algn="l">
              <a:defRPr lang="en-US" sz="800" i="1" kern="1200" smtClean="0">
                <a:solidFill>
                  <a:schemeClr val="tx1">
                    <a:tint val="75000"/>
                  </a:schemeClr>
                </a:solidFill>
                <a:latin typeface="+mn-lt"/>
                <a:ea typeface="+mn-ea"/>
                <a:cs typeface="+mn-cs"/>
              </a:defRPr>
            </a:lvl1pPr>
          </a:lstStyle>
          <a:p>
            <a:fld id="{0FED8326-CE58-5041-97FD-50A78F7C36CC}" type="datetime1">
              <a:rPr lang="en-US" smtClean="0"/>
              <a:t>11/10/2022</a:t>
            </a:fld>
            <a:endParaRPr lang="en-US"/>
          </a:p>
        </p:txBody>
      </p:sp>
      <p:sp>
        <p:nvSpPr>
          <p:cNvPr id="5" name="Footer Placeholder 4">
            <a:extLst>
              <a:ext uri="{FF2B5EF4-FFF2-40B4-BE49-F238E27FC236}">
                <a16:creationId xmlns:a16="http://schemas.microsoft.com/office/drawing/2014/main" id="{D79569DF-ED25-46C0-91D3-595AFD18004E}"/>
              </a:ext>
            </a:extLst>
          </p:cNvPr>
          <p:cNvSpPr>
            <a:spLocks noGrp="1"/>
          </p:cNvSpPr>
          <p:nvPr>
            <p:ph type="ftr" sz="quarter" idx="3"/>
          </p:nvPr>
        </p:nvSpPr>
        <p:spPr>
          <a:xfrm>
            <a:off x="1523999" y="6557518"/>
            <a:ext cx="4880881" cy="219456"/>
          </a:xfrm>
          <a:prstGeom prst="rect">
            <a:avLst/>
          </a:prstGeom>
        </p:spPr>
        <p:txBody>
          <a:bodyPr vert="horz" lIns="91440" tIns="45720" rIns="91440" bIns="45720" rtlCol="0" anchor="ctr"/>
          <a:lstStyle>
            <a:lvl1pPr algn="l">
              <a:defRPr lang="en-US" sz="800" i="1" kern="1200">
                <a:solidFill>
                  <a:schemeClr val="tx1">
                    <a:tint val="75000"/>
                  </a:schemeClr>
                </a:solidFill>
                <a:latin typeface="+mn-lt"/>
                <a:ea typeface="+mn-ea"/>
                <a:cs typeface="+mn-cs"/>
              </a:defRPr>
            </a:lvl1pPr>
          </a:lstStyle>
          <a:p>
            <a:r>
              <a:rPr lang="en-US"/>
              <a:t>Copyright 2022, Paychex, Inc. All rights reserved. Confidential and proprietary – for internal use only.</a:t>
            </a:r>
          </a:p>
        </p:txBody>
      </p:sp>
      <p:sp>
        <p:nvSpPr>
          <p:cNvPr id="42" name="Slide Number Placeholder 2">
            <a:extLst>
              <a:ext uri="{FF2B5EF4-FFF2-40B4-BE49-F238E27FC236}">
                <a16:creationId xmlns:a16="http://schemas.microsoft.com/office/drawing/2014/main" id="{4744FA6A-8EFE-4013-8E28-A730864736FF}"/>
              </a:ext>
            </a:extLst>
          </p:cNvPr>
          <p:cNvSpPr>
            <a:spLocks noGrp="1"/>
          </p:cNvSpPr>
          <p:nvPr>
            <p:ph type="sldNum" sz="quarter" idx="4"/>
          </p:nvPr>
        </p:nvSpPr>
        <p:spPr>
          <a:xfrm>
            <a:off x="10288645" y="6554784"/>
            <a:ext cx="1064226" cy="215781"/>
          </a:xfrm>
          <a:prstGeom prst="rect">
            <a:avLst/>
          </a:prstGeom>
        </p:spPr>
        <p:txBody>
          <a:bodyPr/>
          <a:lstStyle>
            <a:lvl1pPr marL="0" algn="r" defTabSz="914400" rtl="0" eaLnBrk="1" latinLnBrk="0" hangingPunct="1">
              <a:defRPr lang="en-US" sz="800" b="0" i="1" kern="1200" smtClean="0">
                <a:solidFill>
                  <a:schemeClr val="tx1">
                    <a:lumMod val="50000"/>
                    <a:lumOff val="50000"/>
                  </a:schemeClr>
                </a:solidFill>
                <a:latin typeface="+mn-lt"/>
                <a:ea typeface="+mn-ea"/>
                <a:cs typeface="Arial" panose="020B0604020202020204" pitchFamily="34" charset="0"/>
              </a:defRPr>
            </a:lvl1pPr>
          </a:lstStyle>
          <a:p>
            <a:r>
              <a:rPr lang="en-US"/>
              <a:t>|  </a:t>
            </a:r>
            <a:fld id="{EB1EDF62-7267-1244-B42B-3A206F5C38EE}" type="slidenum">
              <a:rPr smtClean="0"/>
              <a:pPr/>
              <a:t>‹#›</a:t>
            </a:fld>
            <a:endParaRPr/>
          </a:p>
        </p:txBody>
      </p:sp>
      <p:pic>
        <p:nvPicPr>
          <p:cNvPr id="7" name="Picture 6">
            <a:extLst>
              <a:ext uri="{FF2B5EF4-FFF2-40B4-BE49-F238E27FC236}">
                <a16:creationId xmlns:a16="http://schemas.microsoft.com/office/drawing/2014/main" id="{B457E2F9-44C6-4AF5-80B9-4D8895BDA6D7}"/>
              </a:ext>
            </a:extLst>
          </p:cNvPr>
          <p:cNvPicPr>
            <a:picLocks noChangeAspect="1"/>
          </p:cNvPicPr>
          <p:nvPr userDrawn="1"/>
        </p:nvPicPr>
        <p:blipFill rotWithShape="1">
          <a:blip r:embed="rId20" cstate="screen">
            <a:extLst>
              <a:ext uri="{28A0092B-C50C-407E-A947-70E740481C1C}">
                <a14:useLocalDpi xmlns:a14="http://schemas.microsoft.com/office/drawing/2010/main"/>
              </a:ext>
            </a:extLst>
          </a:blip>
          <a:srcRect t="1" b="36776"/>
          <a:stretch/>
        </p:blipFill>
        <p:spPr>
          <a:xfrm>
            <a:off x="10171465" y="6600174"/>
            <a:ext cx="802570" cy="139387"/>
          </a:xfrm>
          <a:prstGeom prst="rect">
            <a:avLst/>
          </a:prstGeom>
        </p:spPr>
      </p:pic>
    </p:spTree>
    <p:custDataLst>
      <p:tags r:id="rId19"/>
    </p:custDataLst>
    <p:extLst>
      <p:ext uri="{BB962C8B-B14F-4D97-AF65-F5344CB8AC3E}">
        <p14:creationId xmlns:p14="http://schemas.microsoft.com/office/powerpoint/2010/main" val="302041777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31" r:id="rId14"/>
    <p:sldLayoutId id="2147483932" r:id="rId15"/>
    <p:sldLayoutId id="2147483934" r:id="rId16"/>
    <p:sldLayoutId id="2147483935" r:id="rId17"/>
  </p:sldLayoutIdLst>
  <p:hf hdr="0"/>
  <p:txStyles>
    <p:titleStyle>
      <a:lvl1pPr algn="l" defTabSz="914400" rtl="0" eaLnBrk="1" latinLnBrk="0" hangingPunct="1">
        <a:lnSpc>
          <a:spcPct val="90000"/>
        </a:lnSpc>
        <a:spcBef>
          <a:spcPct val="0"/>
        </a:spcBef>
        <a:buNone/>
        <a:defRPr lang="en-US" sz="3600" b="0" i="0" kern="1200" dirty="0">
          <a:solidFill>
            <a:schemeClr val="tx1"/>
          </a:solidFill>
          <a:latin typeface="+mj-lt"/>
          <a:ea typeface="Verdana" panose="020B0604030504040204" pitchFamily="34" charset="0"/>
          <a:cs typeface="Times New Roman Regular" panose="02020603050405020304" pitchFamily="18" charset="0"/>
        </a:defRPr>
      </a:lvl1pPr>
    </p:titleStyle>
    <p:bodyStyle>
      <a:lvl1pPr marL="0" indent="0" algn="l" defTabSz="914400" rtl="0" eaLnBrk="1" latinLnBrk="0" hangingPunct="1">
        <a:lnSpc>
          <a:spcPct val="125000"/>
        </a:lnSpc>
        <a:spcBef>
          <a:spcPts val="1800"/>
        </a:spcBef>
        <a:buFont typeface="Arial" panose="020B0604020202020204" pitchFamily="34" charset="0"/>
        <a:buNone/>
        <a:defRPr sz="2000" b="0" i="0" kern="1200">
          <a:solidFill>
            <a:schemeClr val="tx1"/>
          </a:solidFill>
          <a:latin typeface="+mn-lt"/>
          <a:ea typeface="+mn-ea"/>
          <a:cs typeface="Arial" panose="020B0604020202020204" pitchFamily="34" charset="0"/>
        </a:defRPr>
      </a:lvl1pPr>
      <a:lvl2pPr marL="347663" indent="-228600" algn="l" defTabSz="914400" rtl="0" eaLnBrk="1" latinLnBrk="0" hangingPunct="1">
        <a:lnSpc>
          <a:spcPct val="125000"/>
        </a:lnSpc>
        <a:spcBef>
          <a:spcPts val="700"/>
        </a:spcBef>
        <a:buFont typeface="Arial" panose="020B0604020202020204" pitchFamily="34" charset="0"/>
        <a:buChar char="•"/>
        <a:defRPr sz="1800" b="0" i="0" kern="1200">
          <a:solidFill>
            <a:schemeClr val="tx1"/>
          </a:solidFill>
          <a:latin typeface="+mn-lt"/>
          <a:ea typeface="+mn-ea"/>
          <a:cs typeface="Arial" panose="020B0604020202020204" pitchFamily="34" charset="0"/>
        </a:defRPr>
      </a:lvl2pPr>
      <a:lvl3pPr marL="682625"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1030288" indent="-228600" algn="l" defTabSz="914400" rtl="0" eaLnBrk="1" latinLnBrk="0" hangingPunct="1">
        <a:lnSpc>
          <a:spcPct val="125000"/>
        </a:lnSpc>
        <a:spcBef>
          <a:spcPts val="7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4pPr>
      <a:lvl5pPr marL="1379538" indent="-228600" algn="l" defTabSz="914400" rtl="0" eaLnBrk="1" latinLnBrk="0" hangingPunct="1">
        <a:lnSpc>
          <a:spcPct val="125000"/>
        </a:lnSpc>
        <a:spcBef>
          <a:spcPts val="700"/>
        </a:spcBef>
        <a:buFont typeface="Arial" panose="020B0604020202020204" pitchFamily="34" charset="0"/>
        <a:buChar char="•"/>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592">
          <p15:clr>
            <a:srgbClr val="F26B43"/>
          </p15:clr>
        </p15:guide>
        <p15:guide id="4" pos="7152">
          <p15:clr>
            <a:srgbClr val="F26B43"/>
          </p15:clr>
        </p15:guide>
        <p15:guide id="5" pos="7248">
          <p15:clr>
            <a:srgbClr val="F26B43"/>
          </p15:clr>
        </p15:guide>
        <p15:guide id="6" pos="528">
          <p15:clr>
            <a:srgbClr val="F26B43"/>
          </p15:clr>
        </p15:guide>
        <p15:guide id="7" pos="2256">
          <p15:clr>
            <a:srgbClr val="F26B43"/>
          </p15:clr>
        </p15:guide>
        <p15:guide id="8" orient="horz" pos="1152">
          <p15:clr>
            <a:srgbClr val="F26B43"/>
          </p15:clr>
        </p15:guide>
        <p15:guide id="9" orient="horz" pos="3888">
          <p15:clr>
            <a:srgbClr val="F26B43"/>
          </p15:clr>
        </p15:guide>
        <p15:guide id="10" orient="horz" pos="4032">
          <p15:clr>
            <a:srgbClr val="F26B43"/>
          </p15:clr>
        </p15:guide>
        <p15:guide id="11" orient="horz" pos="864" userDrawn="1">
          <p15:clr>
            <a:srgbClr val="F26B43"/>
          </p15:clr>
        </p15:guide>
        <p15:guide id="12" orient="horz" pos="4272">
          <p15:clr>
            <a:srgbClr val="F26B43"/>
          </p15:clr>
        </p15:guide>
        <p15:guide id="13" orient="horz" pos="76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74.xml"/><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comments" Target="../comments/commen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75.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20.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1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4.xml"/><Relationship Id="rId1" Type="http://schemas.openxmlformats.org/officeDocument/2006/relationships/tags" Target="../tags/tag76.xml"/><Relationship Id="rId4" Type="http://schemas.openxmlformats.org/officeDocument/2006/relationships/image" Target="../media/image54.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8" Type="http://schemas.openxmlformats.org/officeDocument/2006/relationships/hyperlink" Target="mailto:peo_channelPartners@paychex.com" TargetMode="External"/><Relationship Id="rId3" Type="http://schemas.openxmlformats.org/officeDocument/2006/relationships/hyperlink" Target="https://www.paychex.com/peo-partner-program/resources" TargetMode="External"/><Relationship Id="rId7" Type="http://schemas.openxmlformats.org/officeDocument/2006/relationships/hyperlink" Target="https://www.paychex.com/sites/default/files/2022-09/channel-partner-agreement.pdf" TargetMode="External"/><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hyperlink" Target="https://www.paychex.com/sites/default/files/2022-07/ChannelPartner_Calculator_IpFee.xlsx" TargetMode="External"/><Relationship Id="rId5" Type="http://schemas.openxmlformats.org/officeDocument/2006/relationships/hyperlink" Target="https://www2.oasisadvantage.com/marketing/docs/OPC/Marketing/Letter_ChannelPartner_Intro.pdf" TargetMode="External"/><Relationship Id="rId4" Type="http://schemas.openxmlformats.org/officeDocument/2006/relationships/hyperlink" Target="https://www2.oasisadvantage.com/marketing/docs/OPC/Marketing/Letter_ChannelPartner.pdf"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mailto:rffinamore@paychex.com" TargetMode="External"/><Relationship Id="rId13" Type="http://schemas.openxmlformats.org/officeDocument/2006/relationships/image" Target="../media/image62.png"/><Relationship Id="rId18" Type="http://schemas.openxmlformats.org/officeDocument/2006/relationships/hyperlink" Target="mailto:Mpirrello@paychex.com" TargetMode="External"/><Relationship Id="rId3" Type="http://schemas.openxmlformats.org/officeDocument/2006/relationships/image" Target="../media/image56.png"/><Relationship Id="rId21" Type="http://schemas.openxmlformats.org/officeDocument/2006/relationships/image" Target="../media/image67.jpeg"/><Relationship Id="rId7" Type="http://schemas.openxmlformats.org/officeDocument/2006/relationships/image" Target="../media/image59.jpeg"/><Relationship Id="rId12" Type="http://schemas.openxmlformats.org/officeDocument/2006/relationships/hyperlink" Target="mailto:Lgarcia2@paychex.com" TargetMode="External"/><Relationship Id="rId17" Type="http://schemas.openxmlformats.org/officeDocument/2006/relationships/image" Target="../media/image64.png"/><Relationship Id="rId2" Type="http://schemas.openxmlformats.org/officeDocument/2006/relationships/notesSlide" Target="../notesSlides/notesSlide26.xml"/><Relationship Id="rId16" Type="http://schemas.openxmlformats.org/officeDocument/2006/relationships/hyperlink" Target="mailto:Mbertram@paychex.com" TargetMode="External"/><Relationship Id="rId20" Type="http://schemas.openxmlformats.org/officeDocument/2006/relationships/image" Target="../media/image66.png"/><Relationship Id="rId1" Type="http://schemas.openxmlformats.org/officeDocument/2006/relationships/slideLayout" Target="../slideLayouts/slideLayout17.x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image" Target="../media/image57.png"/><Relationship Id="rId15" Type="http://schemas.openxmlformats.org/officeDocument/2006/relationships/image" Target="../media/image63.png"/><Relationship Id="rId23" Type="http://schemas.openxmlformats.org/officeDocument/2006/relationships/image" Target="../media/image69.jpeg"/><Relationship Id="rId10" Type="http://schemas.openxmlformats.org/officeDocument/2006/relationships/hyperlink" Target="mailto:sdpetersen@paychex.com" TargetMode="External"/><Relationship Id="rId19" Type="http://schemas.openxmlformats.org/officeDocument/2006/relationships/image" Target="../media/image65.jpeg"/><Relationship Id="rId4" Type="http://schemas.openxmlformats.org/officeDocument/2006/relationships/hyperlink" Target="mailto:Peo_channelpartners@paychex.com" TargetMode="External"/><Relationship Id="rId9" Type="http://schemas.openxmlformats.org/officeDocument/2006/relationships/image" Target="../media/image60.jpeg"/><Relationship Id="rId14" Type="http://schemas.openxmlformats.org/officeDocument/2006/relationships/hyperlink" Target="mailto:spocarojeffcoat@paychex.com" TargetMode="External"/><Relationship Id="rId22" Type="http://schemas.openxmlformats.org/officeDocument/2006/relationships/image" Target="../media/image6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person, standing, people&#10;&#10;Description automatically generated">
            <a:extLst>
              <a:ext uri="{FF2B5EF4-FFF2-40B4-BE49-F238E27FC236}">
                <a16:creationId xmlns:a16="http://schemas.microsoft.com/office/drawing/2014/main" id="{C6935693-7B61-41A2-E3BB-B96A539BCB61}"/>
              </a:ext>
            </a:extLst>
          </p:cNvPr>
          <p:cNvPicPr>
            <a:picLocks noChangeAspect="1"/>
          </p:cNvPicPr>
          <p:nvPr/>
        </p:nvPicPr>
        <p:blipFill rotWithShape="1">
          <a:blip r:embed="rId4">
            <a:extLst>
              <a:ext uri="{28A0092B-C50C-407E-A947-70E740481C1C}">
                <a14:useLocalDpi xmlns:a14="http://schemas.microsoft.com/office/drawing/2010/main" val="0"/>
              </a:ext>
            </a:extLst>
          </a:blip>
          <a:srcRect t="20399" r="14763" b="7421"/>
          <a:stretch/>
        </p:blipFill>
        <p:spPr>
          <a:xfrm>
            <a:off x="0" y="-1"/>
            <a:ext cx="12210738" cy="6893425"/>
          </a:xfrm>
          <a:prstGeom prst="rect">
            <a:avLst/>
          </a:prstGeom>
        </p:spPr>
      </p:pic>
      <p:grpSp>
        <p:nvGrpSpPr>
          <p:cNvPr id="3" name="Group 2">
            <a:extLst>
              <a:ext uri="{FF2B5EF4-FFF2-40B4-BE49-F238E27FC236}">
                <a16:creationId xmlns:a16="http://schemas.microsoft.com/office/drawing/2014/main" id="{182CAEBC-C1B3-664E-1E52-F3E431568562}"/>
              </a:ext>
            </a:extLst>
          </p:cNvPr>
          <p:cNvGrpSpPr/>
          <p:nvPr/>
        </p:nvGrpSpPr>
        <p:grpSpPr>
          <a:xfrm>
            <a:off x="547314" y="2717075"/>
            <a:ext cx="5548686" cy="3688080"/>
            <a:chOff x="377194" y="2529840"/>
            <a:chExt cx="5548686" cy="3688080"/>
          </a:xfrm>
        </p:grpSpPr>
        <p:sp>
          <p:nvSpPr>
            <p:cNvPr id="4" name="Rectangle 3">
              <a:extLst>
                <a:ext uri="{FF2B5EF4-FFF2-40B4-BE49-F238E27FC236}">
                  <a16:creationId xmlns:a16="http://schemas.microsoft.com/office/drawing/2014/main" id="{25E85FCB-2EF5-7B2A-BB28-CFB86C06FD31}"/>
                </a:ext>
              </a:extLst>
            </p:cNvPr>
            <p:cNvSpPr/>
            <p:nvPr/>
          </p:nvSpPr>
          <p:spPr>
            <a:xfrm>
              <a:off x="439480" y="2529840"/>
              <a:ext cx="5486400" cy="2484118"/>
            </a:xfrm>
            <a:prstGeom prst="rect">
              <a:avLst/>
            </a:prstGeom>
            <a:solidFill>
              <a:schemeClr val="bg2"/>
            </a:solidFill>
            <a:ln>
              <a:noFill/>
            </a:ln>
            <a:effectLst>
              <a:outerShdw blurRad="1905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4FADD38-3720-EEC5-182E-CC2F4DE72C72}"/>
                </a:ext>
              </a:extLst>
            </p:cNvPr>
            <p:cNvSpPr txBox="1">
              <a:spLocks/>
            </p:cNvSpPr>
            <p:nvPr/>
          </p:nvSpPr>
          <p:spPr>
            <a:xfrm>
              <a:off x="377194" y="3241765"/>
              <a:ext cx="5051144" cy="1332021"/>
            </a:xfrm>
            <a:prstGeom prst="rect">
              <a:avLst/>
            </a:prstGeom>
            <a:noFill/>
          </p:spPr>
          <p:txBody>
            <a:bodyPr vert="horz" lIns="640080" tIns="45720" rIns="0" bIns="182880" rtlCol="0" anchor="b" anchorCtr="0">
              <a:noAutofit/>
            </a:bodyPr>
            <a:lstStyle>
              <a:lvl1pPr marL="0" marR="0" indent="0" algn="l" defTabSz="914400" rtl="0" eaLnBrk="1" fontAlgn="auto" latinLnBrk="0" hangingPunct="1">
                <a:lnSpc>
                  <a:spcPct val="90000"/>
                </a:lnSpc>
                <a:spcBef>
                  <a:spcPts val="0"/>
                </a:spcBef>
                <a:spcAft>
                  <a:spcPts val="0"/>
                </a:spcAft>
                <a:buClrTx/>
                <a:buSzTx/>
                <a:buFontTx/>
                <a:buNone/>
                <a:tabLst/>
                <a:defRPr lang="en-US" sz="4400" b="1" kern="1200" dirty="0">
                  <a:solidFill>
                    <a:schemeClr val="tx1"/>
                  </a:solidFill>
                  <a:latin typeface="+mj-lt"/>
                  <a:ea typeface="+mj-ea"/>
                  <a:cs typeface="+mj-cs"/>
                </a:defRPr>
              </a:lvl1pPr>
            </a:lstStyle>
            <a:p>
              <a:pPr>
                <a:lnSpc>
                  <a:spcPct val="105000"/>
                </a:lnSpc>
              </a:pPr>
              <a:r>
                <a:rPr lang="en-US" sz="4000"/>
                <a:t>Channel Partner </a:t>
              </a:r>
            </a:p>
            <a:p>
              <a:pPr>
                <a:lnSpc>
                  <a:spcPct val="105000"/>
                </a:lnSpc>
              </a:pPr>
              <a:r>
                <a:rPr lang="en-US" sz="4000"/>
                <a:t>Playbook</a:t>
              </a:r>
            </a:p>
          </p:txBody>
        </p:sp>
        <p:sp>
          <p:nvSpPr>
            <p:cNvPr id="6" name="Rectangle 5">
              <a:extLst>
                <a:ext uri="{FF2B5EF4-FFF2-40B4-BE49-F238E27FC236}">
                  <a16:creationId xmlns:a16="http://schemas.microsoft.com/office/drawing/2014/main" id="{3A7BD0FB-AAB3-46D0-DC56-C5F726C70860}"/>
                </a:ext>
              </a:extLst>
            </p:cNvPr>
            <p:cNvSpPr/>
            <p:nvPr/>
          </p:nvSpPr>
          <p:spPr>
            <a:xfrm>
              <a:off x="439479" y="5013958"/>
              <a:ext cx="5486400" cy="120396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0545244-8FA3-5FF3-054E-97F50CA704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21981" y="5389129"/>
              <a:ext cx="2121396" cy="580857"/>
            </a:xfrm>
            <a:prstGeom prst="rect">
              <a:avLst/>
            </a:prstGeom>
          </p:spPr>
        </p:pic>
      </p:grpSp>
    </p:spTree>
    <p:custDataLst>
      <p:tags r:id="rId1"/>
    </p:custDataLst>
    <p:extLst>
      <p:ext uri="{BB962C8B-B14F-4D97-AF65-F5344CB8AC3E}">
        <p14:creationId xmlns:p14="http://schemas.microsoft.com/office/powerpoint/2010/main" val="9123289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10</a:t>
            </a:fld>
            <a:endParaRPr lang="en-US"/>
          </a:p>
        </p:txBody>
      </p:sp>
      <p:sp>
        <p:nvSpPr>
          <p:cNvPr id="25" name="Footer Placeholder 2">
            <a:extLst>
              <a:ext uri="{FF2B5EF4-FFF2-40B4-BE49-F238E27FC236}">
                <a16:creationId xmlns:a16="http://schemas.microsoft.com/office/drawing/2014/main" id="{EDF8C621-4F73-C59B-6CCE-0F4FC7526AF6}"/>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22" name="Title 4">
            <a:extLst>
              <a:ext uri="{FF2B5EF4-FFF2-40B4-BE49-F238E27FC236}">
                <a16:creationId xmlns:a16="http://schemas.microsoft.com/office/drawing/2014/main" id="{FCCCB6C2-1FD1-8DBA-08D2-A99D1A9798E0}"/>
              </a:ext>
            </a:extLst>
          </p:cNvPr>
          <p:cNvSpPr>
            <a:spLocks noGrp="1"/>
          </p:cNvSpPr>
          <p:nvPr>
            <p:ph type="title"/>
          </p:nvPr>
        </p:nvSpPr>
        <p:spPr>
          <a:xfrm>
            <a:off x="1568571" y="1022243"/>
            <a:ext cx="9344147" cy="766364"/>
          </a:xfrm>
        </p:spPr>
        <p:txBody>
          <a:bodyPr/>
          <a:lstStyle/>
          <a:p>
            <a:pPr algn="ctr"/>
            <a:r>
              <a:rPr lang="en-US" sz="3200">
                <a:solidFill>
                  <a:schemeClr val="tx1"/>
                </a:solidFill>
              </a:rPr>
              <a:t>Paychex HR Channel Strategy</a:t>
            </a:r>
          </a:p>
        </p:txBody>
      </p:sp>
      <p:grpSp>
        <p:nvGrpSpPr>
          <p:cNvPr id="10" name="Group 9">
            <a:extLst>
              <a:ext uri="{FF2B5EF4-FFF2-40B4-BE49-F238E27FC236}">
                <a16:creationId xmlns:a16="http://schemas.microsoft.com/office/drawing/2014/main" id="{5522A627-293A-C24A-D915-023696EAC7B2}"/>
              </a:ext>
            </a:extLst>
          </p:cNvPr>
          <p:cNvGrpSpPr/>
          <p:nvPr/>
        </p:nvGrpSpPr>
        <p:grpSpPr>
          <a:xfrm>
            <a:off x="3289103" y="2304757"/>
            <a:ext cx="5846550" cy="695227"/>
            <a:chOff x="3289103" y="2304757"/>
            <a:chExt cx="5846550" cy="695227"/>
          </a:xfrm>
        </p:grpSpPr>
        <p:sp>
          <p:nvSpPr>
            <p:cNvPr id="2" name="Rectangle 1">
              <a:extLst>
                <a:ext uri="{FF2B5EF4-FFF2-40B4-BE49-F238E27FC236}">
                  <a16:creationId xmlns:a16="http://schemas.microsoft.com/office/drawing/2014/main" id="{E54F8B81-5673-C166-188E-136D2F19D75D}"/>
                </a:ext>
              </a:extLst>
            </p:cNvPr>
            <p:cNvSpPr/>
            <p:nvPr/>
          </p:nvSpPr>
          <p:spPr>
            <a:xfrm>
              <a:off x="3289103" y="2304757"/>
              <a:ext cx="5846550" cy="6952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5DC18C96-81A3-450D-6882-3D22DFA91F77}"/>
                </a:ext>
              </a:extLst>
            </p:cNvPr>
            <p:cNvSpPr txBox="1">
              <a:spLocks/>
            </p:cNvSpPr>
            <p:nvPr/>
          </p:nvSpPr>
          <p:spPr>
            <a:xfrm>
              <a:off x="4170183" y="2505345"/>
              <a:ext cx="3851633" cy="341632"/>
            </a:xfrm>
            <a:prstGeom prst="rect">
              <a:avLst/>
            </a:prstGeom>
            <a:noFill/>
          </p:spPr>
          <p:txBody>
            <a:bodyPr vert="horz" wrap="square" lIns="0" tIns="45720" rIns="0" bIns="45720" rtlCol="0" anchor="b" anchorCtr="0">
              <a:spAutoFit/>
            </a:bodyPr>
            <a:lstStyle>
              <a:lvl1pPr algn="ctr" defTabSz="914400" rtl="0" eaLnBrk="1" latinLnBrk="0" hangingPunct="1">
                <a:lnSpc>
                  <a:spcPct val="90000"/>
                </a:lnSpc>
                <a:spcBef>
                  <a:spcPct val="0"/>
                </a:spcBef>
                <a:buNone/>
                <a:defRPr lang="en-US" sz="3600" b="1" kern="1200">
                  <a:solidFill>
                    <a:schemeClr val="tx1"/>
                  </a:solidFill>
                  <a:latin typeface="+mj-lt"/>
                  <a:ea typeface="+mj-ea"/>
                  <a:cs typeface="+mj-cs"/>
                </a:defRPr>
              </a:lvl1pPr>
            </a:lstStyle>
            <a:p>
              <a:r>
                <a:rPr lang="en-US" sz="1800" b="0">
                  <a:solidFill>
                    <a:schemeClr val="bg1"/>
                  </a:solidFill>
                  <a:latin typeface="+mn-lt"/>
                </a:rPr>
                <a:t>Paychex Channel Partner Program </a:t>
              </a:r>
            </a:p>
          </p:txBody>
        </p:sp>
      </p:grpSp>
      <p:grpSp>
        <p:nvGrpSpPr>
          <p:cNvPr id="24" name="Group 23">
            <a:extLst>
              <a:ext uri="{FF2B5EF4-FFF2-40B4-BE49-F238E27FC236}">
                <a16:creationId xmlns:a16="http://schemas.microsoft.com/office/drawing/2014/main" id="{2B0CBFD9-C4BA-4BB2-5604-8D65A17DEDE3}"/>
              </a:ext>
            </a:extLst>
          </p:cNvPr>
          <p:cNvGrpSpPr/>
          <p:nvPr/>
        </p:nvGrpSpPr>
        <p:grpSpPr>
          <a:xfrm>
            <a:off x="3289103" y="3314467"/>
            <a:ext cx="5846550" cy="695227"/>
            <a:chOff x="3289103" y="3314467"/>
            <a:chExt cx="5846550" cy="695227"/>
          </a:xfrm>
        </p:grpSpPr>
        <p:sp>
          <p:nvSpPr>
            <p:cNvPr id="5" name="Rectangle 4">
              <a:extLst>
                <a:ext uri="{FF2B5EF4-FFF2-40B4-BE49-F238E27FC236}">
                  <a16:creationId xmlns:a16="http://schemas.microsoft.com/office/drawing/2014/main" id="{C0BFD917-5D55-106A-4E76-323A4D9F696D}"/>
                </a:ext>
              </a:extLst>
            </p:cNvPr>
            <p:cNvSpPr/>
            <p:nvPr/>
          </p:nvSpPr>
          <p:spPr>
            <a:xfrm>
              <a:off x="3289103" y="3314467"/>
              <a:ext cx="5846550" cy="6952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4">
              <a:extLst>
                <a:ext uri="{FF2B5EF4-FFF2-40B4-BE49-F238E27FC236}">
                  <a16:creationId xmlns:a16="http://schemas.microsoft.com/office/drawing/2014/main" id="{1F1958C5-5A9A-1A6A-E264-3E56AFE78EFA}"/>
                </a:ext>
              </a:extLst>
            </p:cNvPr>
            <p:cNvSpPr txBox="1">
              <a:spLocks/>
            </p:cNvSpPr>
            <p:nvPr/>
          </p:nvSpPr>
          <p:spPr>
            <a:xfrm>
              <a:off x="4170183" y="3491264"/>
              <a:ext cx="3851633" cy="341632"/>
            </a:xfrm>
            <a:prstGeom prst="rect">
              <a:avLst/>
            </a:prstGeom>
            <a:noFill/>
          </p:spPr>
          <p:txBody>
            <a:bodyPr vert="horz" wrap="square" lIns="0" tIns="45720" rIns="0" bIns="45720" rtlCol="0" anchor="b" anchorCtr="0">
              <a:spAutoFit/>
            </a:bodyPr>
            <a:lstStyle>
              <a:lvl1pPr algn="ctr" defTabSz="914400" rtl="0" eaLnBrk="1" latinLnBrk="0" hangingPunct="1">
                <a:lnSpc>
                  <a:spcPct val="90000"/>
                </a:lnSpc>
                <a:spcBef>
                  <a:spcPct val="0"/>
                </a:spcBef>
                <a:buNone/>
                <a:defRPr lang="en-US" sz="3600" b="1" kern="1200">
                  <a:solidFill>
                    <a:schemeClr val="tx1"/>
                  </a:solidFill>
                  <a:latin typeface="+mj-lt"/>
                  <a:ea typeface="+mj-ea"/>
                  <a:cs typeface="+mj-cs"/>
                </a:defRPr>
              </a:lvl1pPr>
            </a:lstStyle>
            <a:p>
              <a:r>
                <a:rPr lang="en-US" sz="1800" b="0">
                  <a:latin typeface="+mn-lt"/>
                </a:rPr>
                <a:t>Partner Channel</a:t>
              </a:r>
            </a:p>
          </p:txBody>
        </p:sp>
      </p:grpSp>
      <p:grpSp>
        <p:nvGrpSpPr>
          <p:cNvPr id="28" name="Group 27">
            <a:extLst>
              <a:ext uri="{FF2B5EF4-FFF2-40B4-BE49-F238E27FC236}">
                <a16:creationId xmlns:a16="http://schemas.microsoft.com/office/drawing/2014/main" id="{B6797431-3F81-D1F2-90B8-C4B3E9B3B5C6}"/>
              </a:ext>
            </a:extLst>
          </p:cNvPr>
          <p:cNvGrpSpPr/>
          <p:nvPr/>
        </p:nvGrpSpPr>
        <p:grpSpPr>
          <a:xfrm>
            <a:off x="385318" y="4674979"/>
            <a:ext cx="11438313" cy="708032"/>
            <a:chOff x="385318" y="4674979"/>
            <a:chExt cx="11438313" cy="708032"/>
          </a:xfrm>
        </p:grpSpPr>
        <p:grpSp>
          <p:nvGrpSpPr>
            <p:cNvPr id="11" name="Group 10">
              <a:extLst>
                <a:ext uri="{FF2B5EF4-FFF2-40B4-BE49-F238E27FC236}">
                  <a16:creationId xmlns:a16="http://schemas.microsoft.com/office/drawing/2014/main" id="{3D99DD42-511C-FEB1-DB1C-43C4687FC937}"/>
                </a:ext>
              </a:extLst>
            </p:cNvPr>
            <p:cNvGrpSpPr/>
            <p:nvPr/>
          </p:nvGrpSpPr>
          <p:grpSpPr>
            <a:xfrm>
              <a:off x="385318" y="4674979"/>
              <a:ext cx="1785345" cy="708032"/>
              <a:chOff x="656672" y="3973485"/>
              <a:chExt cx="1961804" cy="708032"/>
            </a:xfrm>
          </p:grpSpPr>
          <p:sp>
            <p:nvSpPr>
              <p:cNvPr id="7" name="Rectangle 6">
                <a:extLst>
                  <a:ext uri="{FF2B5EF4-FFF2-40B4-BE49-F238E27FC236}">
                    <a16:creationId xmlns:a16="http://schemas.microsoft.com/office/drawing/2014/main" id="{25E92479-F5D7-4CAB-5A1E-93AC7E2BA4C8}"/>
                  </a:ext>
                </a:extLst>
              </p:cNvPr>
              <p:cNvSpPr/>
              <p:nvPr/>
            </p:nvSpPr>
            <p:spPr>
              <a:xfrm>
                <a:off x="656672" y="3973485"/>
                <a:ext cx="1961804" cy="70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65000"/>
                    </a:schemeClr>
                  </a:solidFill>
                </a:endParaRPr>
              </a:p>
            </p:txBody>
          </p:sp>
          <p:sp>
            <p:nvSpPr>
              <p:cNvPr id="8" name="Title 4">
                <a:extLst>
                  <a:ext uri="{FF2B5EF4-FFF2-40B4-BE49-F238E27FC236}">
                    <a16:creationId xmlns:a16="http://schemas.microsoft.com/office/drawing/2014/main" id="{8E23136A-7BA3-2939-1856-104CB3D44E38}"/>
                  </a:ext>
                </a:extLst>
              </p:cNvPr>
              <p:cNvSpPr txBox="1">
                <a:spLocks/>
              </p:cNvSpPr>
              <p:nvPr/>
            </p:nvSpPr>
            <p:spPr>
              <a:xfrm>
                <a:off x="656672" y="4046094"/>
                <a:ext cx="1961804" cy="590931"/>
              </a:xfrm>
              <a:prstGeom prst="rect">
                <a:avLst/>
              </a:prstGeom>
              <a:noFill/>
            </p:spPr>
            <p:txBody>
              <a:bodyPr vert="horz" wrap="square" lIns="0" tIns="45720" rIns="0" bIns="45720" rtlCol="0" anchor="b" anchorCtr="0">
                <a:spAutoFit/>
              </a:bodyPr>
              <a:lstStyle>
                <a:lvl1pPr algn="ctr" defTabSz="914400" rtl="0" eaLnBrk="1" latinLnBrk="0" hangingPunct="1">
                  <a:lnSpc>
                    <a:spcPct val="90000"/>
                  </a:lnSpc>
                  <a:spcBef>
                    <a:spcPct val="0"/>
                  </a:spcBef>
                  <a:buNone/>
                  <a:defRPr lang="en-US" sz="3600" b="1" kern="1200">
                    <a:solidFill>
                      <a:schemeClr val="tx1"/>
                    </a:solidFill>
                    <a:latin typeface="+mj-lt"/>
                    <a:ea typeface="+mj-ea"/>
                    <a:cs typeface="+mj-cs"/>
                  </a:defRPr>
                </a:lvl1pPr>
              </a:lstStyle>
              <a:p>
                <a:r>
                  <a:rPr lang="en-US" sz="1800" b="0">
                    <a:latin typeface="+mn-lt"/>
                  </a:rPr>
                  <a:t>Business Consultants</a:t>
                </a:r>
              </a:p>
            </p:txBody>
          </p:sp>
        </p:grpSp>
        <p:grpSp>
          <p:nvGrpSpPr>
            <p:cNvPr id="12" name="Group 11">
              <a:extLst>
                <a:ext uri="{FF2B5EF4-FFF2-40B4-BE49-F238E27FC236}">
                  <a16:creationId xmlns:a16="http://schemas.microsoft.com/office/drawing/2014/main" id="{18072455-5806-0771-CC1B-90FD765FAB07}"/>
                </a:ext>
              </a:extLst>
            </p:cNvPr>
            <p:cNvGrpSpPr/>
            <p:nvPr/>
          </p:nvGrpSpPr>
          <p:grpSpPr>
            <a:xfrm>
              <a:off x="2337092" y="4674979"/>
              <a:ext cx="1800476" cy="708032"/>
              <a:chOff x="640045" y="3973485"/>
              <a:chExt cx="1978431" cy="708032"/>
            </a:xfrm>
          </p:grpSpPr>
          <p:sp>
            <p:nvSpPr>
              <p:cNvPr id="13" name="Rectangle 12">
                <a:extLst>
                  <a:ext uri="{FF2B5EF4-FFF2-40B4-BE49-F238E27FC236}">
                    <a16:creationId xmlns:a16="http://schemas.microsoft.com/office/drawing/2014/main" id="{4AE2F124-302B-B89C-73FF-1F27D1E2A7FA}"/>
                  </a:ext>
                </a:extLst>
              </p:cNvPr>
              <p:cNvSpPr/>
              <p:nvPr/>
            </p:nvSpPr>
            <p:spPr>
              <a:xfrm>
                <a:off x="656672" y="3973485"/>
                <a:ext cx="1961804" cy="70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4">
                <a:extLst>
                  <a:ext uri="{FF2B5EF4-FFF2-40B4-BE49-F238E27FC236}">
                    <a16:creationId xmlns:a16="http://schemas.microsoft.com/office/drawing/2014/main" id="{8DEF3CFF-6487-6749-5962-4D20B17EEA76}"/>
                  </a:ext>
                </a:extLst>
              </p:cNvPr>
              <p:cNvSpPr txBox="1">
                <a:spLocks/>
              </p:cNvSpPr>
              <p:nvPr/>
            </p:nvSpPr>
            <p:spPr>
              <a:xfrm>
                <a:off x="640045" y="4170743"/>
                <a:ext cx="1961804" cy="341632"/>
              </a:xfrm>
              <a:prstGeom prst="rect">
                <a:avLst/>
              </a:prstGeom>
              <a:noFill/>
            </p:spPr>
            <p:txBody>
              <a:bodyPr vert="horz" wrap="square" lIns="0" tIns="45720" rIns="0" bIns="45720" rtlCol="0" anchor="b" anchorCtr="0">
                <a:spAutoFit/>
              </a:bodyPr>
              <a:lstStyle>
                <a:lvl1pPr algn="ctr" defTabSz="914400" rtl="0" eaLnBrk="1" latinLnBrk="0" hangingPunct="1">
                  <a:lnSpc>
                    <a:spcPct val="90000"/>
                  </a:lnSpc>
                  <a:spcBef>
                    <a:spcPct val="0"/>
                  </a:spcBef>
                  <a:buNone/>
                  <a:defRPr lang="en-US" sz="3600" b="1" kern="1200">
                    <a:solidFill>
                      <a:schemeClr val="tx1"/>
                    </a:solidFill>
                    <a:latin typeface="+mj-lt"/>
                    <a:ea typeface="+mj-ea"/>
                    <a:cs typeface="+mj-cs"/>
                  </a:defRPr>
                </a:lvl1pPr>
              </a:lstStyle>
              <a:p>
                <a:r>
                  <a:rPr lang="en-US" sz="1800" b="0">
                    <a:latin typeface="+mn-lt"/>
                  </a:rPr>
                  <a:t>P&amp;C Agents</a:t>
                </a:r>
              </a:p>
            </p:txBody>
          </p:sp>
        </p:grpSp>
        <p:grpSp>
          <p:nvGrpSpPr>
            <p:cNvPr id="15" name="Group 14">
              <a:extLst>
                <a:ext uri="{FF2B5EF4-FFF2-40B4-BE49-F238E27FC236}">
                  <a16:creationId xmlns:a16="http://schemas.microsoft.com/office/drawing/2014/main" id="{457DFF31-207B-892C-328B-CBF7595D6C15}"/>
                </a:ext>
              </a:extLst>
            </p:cNvPr>
            <p:cNvGrpSpPr/>
            <p:nvPr/>
          </p:nvGrpSpPr>
          <p:grpSpPr>
            <a:xfrm>
              <a:off x="4303999" y="4674979"/>
              <a:ext cx="1785345" cy="708032"/>
              <a:chOff x="656672" y="3973485"/>
              <a:chExt cx="1961804" cy="708032"/>
            </a:xfrm>
          </p:grpSpPr>
          <p:sp>
            <p:nvSpPr>
              <p:cNvPr id="16" name="Rectangle 15">
                <a:extLst>
                  <a:ext uri="{FF2B5EF4-FFF2-40B4-BE49-F238E27FC236}">
                    <a16:creationId xmlns:a16="http://schemas.microsoft.com/office/drawing/2014/main" id="{38DA66C2-08F2-203D-97D6-A7B80AD27E0E}"/>
                  </a:ext>
                </a:extLst>
              </p:cNvPr>
              <p:cNvSpPr/>
              <p:nvPr/>
            </p:nvSpPr>
            <p:spPr>
              <a:xfrm>
                <a:off x="656672" y="3973485"/>
                <a:ext cx="1961804" cy="70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4">
                <a:extLst>
                  <a:ext uri="{FF2B5EF4-FFF2-40B4-BE49-F238E27FC236}">
                    <a16:creationId xmlns:a16="http://schemas.microsoft.com/office/drawing/2014/main" id="{37BFE136-6283-9509-8075-C489CA807E5A}"/>
                  </a:ext>
                </a:extLst>
              </p:cNvPr>
              <p:cNvSpPr txBox="1">
                <a:spLocks/>
              </p:cNvSpPr>
              <p:nvPr/>
            </p:nvSpPr>
            <p:spPr>
              <a:xfrm>
                <a:off x="656672" y="4046094"/>
                <a:ext cx="1961804" cy="590931"/>
              </a:xfrm>
              <a:prstGeom prst="rect">
                <a:avLst/>
              </a:prstGeom>
              <a:noFill/>
            </p:spPr>
            <p:txBody>
              <a:bodyPr vert="horz" wrap="square" lIns="0" tIns="45720" rIns="0" bIns="45720" rtlCol="0" anchor="b" anchorCtr="0">
                <a:spAutoFit/>
              </a:bodyPr>
              <a:lstStyle>
                <a:lvl1pPr algn="ctr" defTabSz="914400" rtl="0" eaLnBrk="1" latinLnBrk="0" hangingPunct="1">
                  <a:lnSpc>
                    <a:spcPct val="90000"/>
                  </a:lnSpc>
                  <a:spcBef>
                    <a:spcPct val="0"/>
                  </a:spcBef>
                  <a:buNone/>
                  <a:defRPr lang="en-US" sz="3600" b="1" kern="1200">
                    <a:solidFill>
                      <a:schemeClr val="tx1"/>
                    </a:solidFill>
                    <a:latin typeface="+mj-lt"/>
                    <a:ea typeface="+mj-ea"/>
                    <a:cs typeface="+mj-cs"/>
                  </a:defRPr>
                </a:lvl1pPr>
              </a:lstStyle>
              <a:p>
                <a:r>
                  <a:rPr lang="en-US" sz="1800" b="0">
                    <a:latin typeface="+mn-lt"/>
                  </a:rPr>
                  <a:t>Financial Advisors</a:t>
                </a:r>
              </a:p>
            </p:txBody>
          </p:sp>
        </p:grpSp>
        <p:grpSp>
          <p:nvGrpSpPr>
            <p:cNvPr id="18" name="Group 17">
              <a:extLst>
                <a:ext uri="{FF2B5EF4-FFF2-40B4-BE49-F238E27FC236}">
                  <a16:creationId xmlns:a16="http://schemas.microsoft.com/office/drawing/2014/main" id="{6BEEF7AF-2EA6-13F9-238F-B21884EF5FE8}"/>
                </a:ext>
              </a:extLst>
            </p:cNvPr>
            <p:cNvGrpSpPr/>
            <p:nvPr/>
          </p:nvGrpSpPr>
          <p:grpSpPr>
            <a:xfrm>
              <a:off x="6240645" y="4674979"/>
              <a:ext cx="1785345" cy="708032"/>
              <a:chOff x="656672" y="3973485"/>
              <a:chExt cx="1961804" cy="708032"/>
            </a:xfrm>
          </p:grpSpPr>
          <p:sp>
            <p:nvSpPr>
              <p:cNvPr id="19" name="Rectangle 18">
                <a:extLst>
                  <a:ext uri="{FF2B5EF4-FFF2-40B4-BE49-F238E27FC236}">
                    <a16:creationId xmlns:a16="http://schemas.microsoft.com/office/drawing/2014/main" id="{50230276-B776-8ECE-7936-3A4EB5D7D0F8}"/>
                  </a:ext>
                </a:extLst>
              </p:cNvPr>
              <p:cNvSpPr/>
              <p:nvPr/>
            </p:nvSpPr>
            <p:spPr>
              <a:xfrm>
                <a:off x="656672" y="3973485"/>
                <a:ext cx="1961804" cy="70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4">
                <a:extLst>
                  <a:ext uri="{FF2B5EF4-FFF2-40B4-BE49-F238E27FC236}">
                    <a16:creationId xmlns:a16="http://schemas.microsoft.com/office/drawing/2014/main" id="{4AF8C5CC-B968-EB83-78ED-5841530F59CE}"/>
                  </a:ext>
                </a:extLst>
              </p:cNvPr>
              <p:cNvSpPr txBox="1">
                <a:spLocks/>
              </p:cNvSpPr>
              <p:nvPr/>
            </p:nvSpPr>
            <p:spPr>
              <a:xfrm>
                <a:off x="656672" y="4185665"/>
                <a:ext cx="1961804" cy="341632"/>
              </a:xfrm>
              <a:prstGeom prst="rect">
                <a:avLst/>
              </a:prstGeom>
              <a:noFill/>
            </p:spPr>
            <p:txBody>
              <a:bodyPr vert="horz" wrap="square" lIns="0" tIns="45720" rIns="0" bIns="45720" rtlCol="0" anchor="b" anchorCtr="0">
                <a:spAutoFit/>
              </a:bodyPr>
              <a:lstStyle>
                <a:lvl1pPr algn="ctr" defTabSz="914400" rtl="0" eaLnBrk="1" latinLnBrk="0" hangingPunct="1">
                  <a:lnSpc>
                    <a:spcPct val="90000"/>
                  </a:lnSpc>
                  <a:spcBef>
                    <a:spcPct val="0"/>
                  </a:spcBef>
                  <a:buNone/>
                  <a:defRPr lang="en-US" sz="3600" b="1" kern="1200">
                    <a:solidFill>
                      <a:schemeClr val="tx1"/>
                    </a:solidFill>
                    <a:latin typeface="+mj-lt"/>
                    <a:ea typeface="+mj-ea"/>
                    <a:cs typeface="+mj-cs"/>
                  </a:defRPr>
                </a:lvl1pPr>
              </a:lstStyle>
              <a:p>
                <a:r>
                  <a:rPr lang="en-US" sz="1800" b="0">
                    <a:latin typeface="+mn-lt"/>
                  </a:rPr>
                  <a:t>Full Service</a:t>
                </a:r>
              </a:p>
            </p:txBody>
          </p:sp>
        </p:grpSp>
        <p:grpSp>
          <p:nvGrpSpPr>
            <p:cNvPr id="21" name="Group 20">
              <a:extLst>
                <a:ext uri="{FF2B5EF4-FFF2-40B4-BE49-F238E27FC236}">
                  <a16:creationId xmlns:a16="http://schemas.microsoft.com/office/drawing/2014/main" id="{059B9CDB-E953-0203-1739-7A9828428C5A}"/>
                </a:ext>
              </a:extLst>
            </p:cNvPr>
            <p:cNvGrpSpPr/>
            <p:nvPr/>
          </p:nvGrpSpPr>
          <p:grpSpPr>
            <a:xfrm>
              <a:off x="8131900" y="4674979"/>
              <a:ext cx="1785345" cy="708032"/>
              <a:chOff x="656672" y="3973485"/>
              <a:chExt cx="1961804" cy="708032"/>
            </a:xfrm>
          </p:grpSpPr>
          <p:sp>
            <p:nvSpPr>
              <p:cNvPr id="23" name="Rectangle 22">
                <a:extLst>
                  <a:ext uri="{FF2B5EF4-FFF2-40B4-BE49-F238E27FC236}">
                    <a16:creationId xmlns:a16="http://schemas.microsoft.com/office/drawing/2014/main" id="{F421D9FE-1586-218A-0FB2-2FB61D6912D5}"/>
                  </a:ext>
                </a:extLst>
              </p:cNvPr>
              <p:cNvSpPr/>
              <p:nvPr/>
            </p:nvSpPr>
            <p:spPr>
              <a:xfrm>
                <a:off x="656672" y="3973485"/>
                <a:ext cx="1961804" cy="70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4">
                <a:extLst>
                  <a:ext uri="{FF2B5EF4-FFF2-40B4-BE49-F238E27FC236}">
                    <a16:creationId xmlns:a16="http://schemas.microsoft.com/office/drawing/2014/main" id="{CDB100FD-FE7D-A385-7873-3516E0322C3B}"/>
                  </a:ext>
                </a:extLst>
              </p:cNvPr>
              <p:cNvSpPr txBox="1">
                <a:spLocks/>
              </p:cNvSpPr>
              <p:nvPr/>
            </p:nvSpPr>
            <p:spPr>
              <a:xfrm>
                <a:off x="656672" y="4185665"/>
                <a:ext cx="1961804" cy="341632"/>
              </a:xfrm>
              <a:prstGeom prst="rect">
                <a:avLst/>
              </a:prstGeom>
              <a:noFill/>
            </p:spPr>
            <p:txBody>
              <a:bodyPr vert="horz" wrap="square" lIns="0" tIns="45720" rIns="0" bIns="45720" rtlCol="0" anchor="b" anchorCtr="0">
                <a:spAutoFit/>
              </a:bodyPr>
              <a:lstStyle>
                <a:lvl1pPr algn="ctr" defTabSz="914400" rtl="0" eaLnBrk="1" latinLnBrk="0" hangingPunct="1">
                  <a:lnSpc>
                    <a:spcPct val="90000"/>
                  </a:lnSpc>
                  <a:spcBef>
                    <a:spcPct val="0"/>
                  </a:spcBef>
                  <a:buNone/>
                  <a:defRPr lang="en-US" sz="3600" b="1" kern="1200">
                    <a:solidFill>
                      <a:schemeClr val="tx1"/>
                    </a:solidFill>
                    <a:latin typeface="+mj-lt"/>
                    <a:ea typeface="+mj-ea"/>
                    <a:cs typeface="+mj-cs"/>
                  </a:defRPr>
                </a:lvl1pPr>
              </a:lstStyle>
              <a:p>
                <a:r>
                  <a:rPr lang="en-US" sz="1800" b="0">
                    <a:latin typeface="+mn-lt"/>
                  </a:rPr>
                  <a:t>Health Agents</a:t>
                </a:r>
              </a:p>
            </p:txBody>
          </p:sp>
        </p:grpSp>
        <p:grpSp>
          <p:nvGrpSpPr>
            <p:cNvPr id="43" name="Group 42">
              <a:extLst>
                <a:ext uri="{FF2B5EF4-FFF2-40B4-BE49-F238E27FC236}">
                  <a16:creationId xmlns:a16="http://schemas.microsoft.com/office/drawing/2014/main" id="{A8972FD1-32CD-0074-2063-92C45B2715EF}"/>
                </a:ext>
              </a:extLst>
            </p:cNvPr>
            <p:cNvGrpSpPr/>
            <p:nvPr/>
          </p:nvGrpSpPr>
          <p:grpSpPr>
            <a:xfrm>
              <a:off x="10038286" y="4674979"/>
              <a:ext cx="1785345" cy="708032"/>
              <a:chOff x="656672" y="3973485"/>
              <a:chExt cx="1961804" cy="708032"/>
            </a:xfrm>
          </p:grpSpPr>
          <p:sp>
            <p:nvSpPr>
              <p:cNvPr id="44" name="Rectangle 43">
                <a:extLst>
                  <a:ext uri="{FF2B5EF4-FFF2-40B4-BE49-F238E27FC236}">
                    <a16:creationId xmlns:a16="http://schemas.microsoft.com/office/drawing/2014/main" id="{D9D17A97-ED0E-6978-E3F3-5F87E4E230CB}"/>
                  </a:ext>
                </a:extLst>
              </p:cNvPr>
              <p:cNvSpPr/>
              <p:nvPr/>
            </p:nvSpPr>
            <p:spPr>
              <a:xfrm>
                <a:off x="656672" y="3973485"/>
                <a:ext cx="1961804" cy="70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4">
                <a:extLst>
                  <a:ext uri="{FF2B5EF4-FFF2-40B4-BE49-F238E27FC236}">
                    <a16:creationId xmlns:a16="http://schemas.microsoft.com/office/drawing/2014/main" id="{3A9F77F6-D42D-A5F0-D939-AB8FD64B9798}"/>
                  </a:ext>
                </a:extLst>
              </p:cNvPr>
              <p:cNvSpPr txBox="1">
                <a:spLocks/>
              </p:cNvSpPr>
              <p:nvPr/>
            </p:nvSpPr>
            <p:spPr>
              <a:xfrm>
                <a:off x="656672" y="4185665"/>
                <a:ext cx="1961804" cy="341632"/>
              </a:xfrm>
              <a:prstGeom prst="rect">
                <a:avLst/>
              </a:prstGeom>
              <a:noFill/>
            </p:spPr>
            <p:txBody>
              <a:bodyPr vert="horz" wrap="square" lIns="0" tIns="45720" rIns="0" bIns="45720" rtlCol="0" anchor="b" anchorCtr="0">
                <a:spAutoFit/>
              </a:bodyPr>
              <a:lstStyle>
                <a:lvl1pPr algn="ctr" defTabSz="914400" rtl="0" eaLnBrk="1" latinLnBrk="0" hangingPunct="1">
                  <a:lnSpc>
                    <a:spcPct val="90000"/>
                  </a:lnSpc>
                  <a:spcBef>
                    <a:spcPct val="0"/>
                  </a:spcBef>
                  <a:buNone/>
                  <a:defRPr lang="en-US" sz="3600" b="1" kern="1200">
                    <a:solidFill>
                      <a:schemeClr val="tx1"/>
                    </a:solidFill>
                    <a:latin typeface="+mj-lt"/>
                    <a:ea typeface="+mj-ea"/>
                    <a:cs typeface="+mj-cs"/>
                  </a:defRPr>
                </a:lvl1pPr>
              </a:lstStyle>
              <a:p>
                <a:r>
                  <a:rPr lang="en-US" sz="1800" b="0">
                    <a:latin typeface="+mn-lt"/>
                  </a:rPr>
                  <a:t>PEO Brokers</a:t>
                </a:r>
              </a:p>
            </p:txBody>
          </p:sp>
        </p:grpSp>
      </p:grpSp>
      <p:cxnSp>
        <p:nvCxnSpPr>
          <p:cNvPr id="50" name="Straight Connector 49">
            <a:extLst>
              <a:ext uri="{FF2B5EF4-FFF2-40B4-BE49-F238E27FC236}">
                <a16:creationId xmlns:a16="http://schemas.microsoft.com/office/drawing/2014/main" id="{80093AE0-D845-99E8-6BD4-8C384DB67E2C}"/>
              </a:ext>
            </a:extLst>
          </p:cNvPr>
          <p:cNvCxnSpPr>
            <a:cxnSpLocks/>
          </p:cNvCxnSpPr>
          <p:nvPr/>
        </p:nvCxnSpPr>
        <p:spPr>
          <a:xfrm flipH="1">
            <a:off x="1263112" y="4337355"/>
            <a:ext cx="9649606"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EA510DEA-584E-E744-C0F0-8034001395A4}"/>
              </a:ext>
            </a:extLst>
          </p:cNvPr>
          <p:cNvGrpSpPr/>
          <p:nvPr/>
        </p:nvGrpSpPr>
        <p:grpSpPr>
          <a:xfrm>
            <a:off x="1263112" y="4337355"/>
            <a:ext cx="9639946" cy="343972"/>
            <a:chOff x="1263112" y="4337355"/>
            <a:chExt cx="9639946" cy="343972"/>
          </a:xfrm>
        </p:grpSpPr>
        <p:cxnSp>
          <p:nvCxnSpPr>
            <p:cNvPr id="49" name="Straight Connector 48">
              <a:extLst>
                <a:ext uri="{FF2B5EF4-FFF2-40B4-BE49-F238E27FC236}">
                  <a16:creationId xmlns:a16="http://schemas.microsoft.com/office/drawing/2014/main" id="{5209D6E1-C401-85E0-E3DD-4690E9C9BD4D}"/>
                </a:ext>
              </a:extLst>
            </p:cNvPr>
            <p:cNvCxnSpPr>
              <a:cxnSpLocks/>
            </p:cNvCxnSpPr>
            <p:nvPr/>
          </p:nvCxnSpPr>
          <p:spPr>
            <a:xfrm>
              <a:off x="1263112" y="4337355"/>
              <a:ext cx="0" cy="34397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44486AE-19C5-8C13-C412-FA29A95ACC78}"/>
                </a:ext>
              </a:extLst>
            </p:cNvPr>
            <p:cNvCxnSpPr>
              <a:cxnSpLocks/>
            </p:cNvCxnSpPr>
            <p:nvPr/>
          </p:nvCxnSpPr>
          <p:spPr>
            <a:xfrm>
              <a:off x="3231397" y="4337355"/>
              <a:ext cx="0" cy="34397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6E8C9E3-84B8-5013-89B4-2081B31B6EED}"/>
                </a:ext>
              </a:extLst>
            </p:cNvPr>
            <p:cNvCxnSpPr>
              <a:cxnSpLocks/>
            </p:cNvCxnSpPr>
            <p:nvPr/>
          </p:nvCxnSpPr>
          <p:spPr>
            <a:xfrm>
              <a:off x="5199682" y="4337355"/>
              <a:ext cx="0" cy="34397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A34E2F1-0F60-96A0-FB62-D9E3B91CE8C8}"/>
                </a:ext>
              </a:extLst>
            </p:cNvPr>
            <p:cNvCxnSpPr>
              <a:cxnSpLocks/>
            </p:cNvCxnSpPr>
            <p:nvPr/>
          </p:nvCxnSpPr>
          <p:spPr>
            <a:xfrm>
              <a:off x="7136970" y="4337355"/>
              <a:ext cx="0" cy="34397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CC8B3D1-AE94-BBC7-793D-AB54AA8ECF0B}"/>
                </a:ext>
              </a:extLst>
            </p:cNvPr>
            <p:cNvCxnSpPr>
              <a:cxnSpLocks/>
            </p:cNvCxnSpPr>
            <p:nvPr/>
          </p:nvCxnSpPr>
          <p:spPr>
            <a:xfrm>
              <a:off x="9012265" y="4337355"/>
              <a:ext cx="0" cy="34397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42E05EC-FCC3-B117-8589-3387DA6D2468}"/>
                </a:ext>
              </a:extLst>
            </p:cNvPr>
            <p:cNvCxnSpPr>
              <a:cxnSpLocks/>
            </p:cNvCxnSpPr>
            <p:nvPr/>
          </p:nvCxnSpPr>
          <p:spPr>
            <a:xfrm>
              <a:off x="10903058" y="4337355"/>
              <a:ext cx="0" cy="343972"/>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659A2988-7F5E-7A52-4F66-2FD628AFA58F}"/>
              </a:ext>
            </a:extLst>
          </p:cNvPr>
          <p:cNvCxnSpPr>
            <a:cxnSpLocks/>
          </p:cNvCxnSpPr>
          <p:nvPr/>
        </p:nvCxnSpPr>
        <p:spPr>
          <a:xfrm>
            <a:off x="6212378" y="4008881"/>
            <a:ext cx="0" cy="328474"/>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9C79074-D7BF-8459-1A4C-220B8BFB73D2}"/>
              </a:ext>
            </a:extLst>
          </p:cNvPr>
          <p:cNvCxnSpPr>
            <a:cxnSpLocks/>
          </p:cNvCxnSpPr>
          <p:nvPr/>
        </p:nvCxnSpPr>
        <p:spPr>
          <a:xfrm>
            <a:off x="6212378" y="2999984"/>
            <a:ext cx="0" cy="314483"/>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8376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up)">
                                      <p:cBhvr>
                                        <p:cTn id="11" dur="500"/>
                                        <p:tgtEl>
                                          <p:spTgt spid="6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wipe(up)">
                                      <p:cBhvr>
                                        <p:cTn id="19" dur="500"/>
                                        <p:tgtEl>
                                          <p:spTgt spid="62"/>
                                        </p:tgtEl>
                                      </p:cBhvr>
                                    </p:animEffect>
                                  </p:childTnLst>
                                </p:cTn>
                              </p:par>
                            </p:childTnLst>
                          </p:cTn>
                        </p:par>
                        <p:par>
                          <p:cTn id="20" fill="hold">
                            <p:stCondLst>
                              <p:cond delay="2000"/>
                            </p:stCondLst>
                            <p:childTnLst>
                              <p:par>
                                <p:cTn id="21" presetID="55"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strVal val="#ppt_w*0.70"/>
                                          </p:val>
                                        </p:tav>
                                        <p:tav tm="100000">
                                          <p:val>
                                            <p:strVal val="#ppt_w"/>
                                          </p:val>
                                        </p:tav>
                                      </p:tavLst>
                                    </p:anim>
                                    <p:anim calcmode="lin" valueType="num">
                                      <p:cBhvr>
                                        <p:cTn id="24" dur="1000" fill="hold"/>
                                        <p:tgtEl>
                                          <p:spTgt spid="50"/>
                                        </p:tgtEl>
                                        <p:attrNameLst>
                                          <p:attrName>ppt_h</p:attrName>
                                        </p:attrNameLst>
                                      </p:cBhvr>
                                      <p:tavLst>
                                        <p:tav tm="0">
                                          <p:val>
                                            <p:strVal val="#ppt_h"/>
                                          </p:val>
                                        </p:tav>
                                        <p:tav tm="100000">
                                          <p:val>
                                            <p:strVal val="#ppt_h"/>
                                          </p:val>
                                        </p:tav>
                                      </p:tavLst>
                                    </p:anim>
                                    <p:animEffect transition="in" filter="fade">
                                      <p:cBhvr>
                                        <p:cTn id="25" dur="1000"/>
                                        <p:tgtEl>
                                          <p:spTgt spid="50"/>
                                        </p:tgtEl>
                                      </p:cBhvr>
                                    </p:animEffect>
                                  </p:childTnLst>
                                </p:cTn>
                              </p:par>
                            </p:childTnLst>
                          </p:cTn>
                        </p:par>
                        <p:par>
                          <p:cTn id="26" fill="hold">
                            <p:stCondLst>
                              <p:cond delay="3000"/>
                            </p:stCondLst>
                            <p:childTnLst>
                              <p:par>
                                <p:cTn id="27" presetID="22" presetClass="entr" presetSubtype="1"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up)">
                                      <p:cBhvr>
                                        <p:cTn id="29" dur="500"/>
                                        <p:tgtEl>
                                          <p:spTgt spid="26"/>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people looking at a book&#10;&#10;Description automatically generated with medium confidence">
            <a:extLst>
              <a:ext uri="{FF2B5EF4-FFF2-40B4-BE49-F238E27FC236}">
                <a16:creationId xmlns:a16="http://schemas.microsoft.com/office/drawing/2014/main" id="{DD980822-BCE9-5FF7-94C0-F632F54BC218}"/>
              </a:ext>
            </a:extLst>
          </p:cNvPr>
          <p:cNvPicPr>
            <a:picLocks noChangeAspect="1"/>
          </p:cNvPicPr>
          <p:nvPr/>
        </p:nvPicPr>
        <p:blipFill rotWithShape="1">
          <a:blip r:embed="rId3">
            <a:extLst>
              <a:ext uri="{28A0092B-C50C-407E-A947-70E740481C1C}">
                <a14:useLocalDpi xmlns:a14="http://schemas.microsoft.com/office/drawing/2010/main" val="0"/>
              </a:ext>
            </a:extLst>
          </a:blip>
          <a:srcRect l="8639" t="4881" r="29912" b="233"/>
          <a:stretch/>
        </p:blipFill>
        <p:spPr>
          <a:xfrm>
            <a:off x="5611" y="0"/>
            <a:ext cx="6318989" cy="6507251"/>
          </a:xfrm>
          <a:prstGeom prst="rect">
            <a:avLst/>
          </a:prstGeom>
        </p:spPr>
      </p:pic>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11</a:t>
            </a:fld>
            <a:endParaRPr lang="en-US"/>
          </a:p>
        </p:txBody>
      </p:sp>
      <p:sp>
        <p:nvSpPr>
          <p:cNvPr id="5" name="Title 4">
            <a:extLst>
              <a:ext uri="{FF2B5EF4-FFF2-40B4-BE49-F238E27FC236}">
                <a16:creationId xmlns:a16="http://schemas.microsoft.com/office/drawing/2014/main" id="{15DA4A05-96F4-DE4F-B515-637955C7DF86}"/>
              </a:ext>
            </a:extLst>
          </p:cNvPr>
          <p:cNvSpPr>
            <a:spLocks noGrp="1"/>
          </p:cNvSpPr>
          <p:nvPr>
            <p:ph type="title"/>
          </p:nvPr>
        </p:nvSpPr>
        <p:spPr>
          <a:xfrm>
            <a:off x="6850498" y="983248"/>
            <a:ext cx="4960502" cy="1320361"/>
          </a:xfrm>
        </p:spPr>
        <p:txBody>
          <a:bodyPr/>
          <a:lstStyle/>
          <a:p>
            <a:r>
              <a:rPr lang="en-US">
                <a:solidFill>
                  <a:schemeClr val="tx1"/>
                </a:solidFill>
              </a:rPr>
              <a:t>Channel Partner Characteristics</a:t>
            </a:r>
          </a:p>
        </p:txBody>
      </p:sp>
      <p:sp>
        <p:nvSpPr>
          <p:cNvPr id="6" name="Text Placeholder 5">
            <a:extLst>
              <a:ext uri="{FF2B5EF4-FFF2-40B4-BE49-F238E27FC236}">
                <a16:creationId xmlns:a16="http://schemas.microsoft.com/office/drawing/2014/main" id="{73470937-2577-2549-BB1E-E320C0DFF943}"/>
              </a:ext>
            </a:extLst>
          </p:cNvPr>
          <p:cNvSpPr>
            <a:spLocks noGrp="1"/>
          </p:cNvSpPr>
          <p:nvPr>
            <p:ph type="body" sz="quarter" idx="12"/>
          </p:nvPr>
        </p:nvSpPr>
        <p:spPr>
          <a:xfrm>
            <a:off x="6850496" y="2330759"/>
            <a:ext cx="4954893" cy="3148516"/>
          </a:xfrm>
        </p:spPr>
        <p:txBody>
          <a:bodyPr/>
          <a:lstStyle/>
          <a:p>
            <a:pPr marL="285750" indent="-285750">
              <a:buClr>
                <a:schemeClr val="accent3"/>
              </a:buClr>
              <a:buFont typeface="Arial" panose="020B0604020202020204" pitchFamily="34" charset="0"/>
              <a:buChar char="•"/>
            </a:pPr>
            <a:r>
              <a:rPr lang="en-US"/>
              <a:t>Consultative and value based</a:t>
            </a:r>
          </a:p>
          <a:p>
            <a:pPr marL="285750" indent="-285750">
              <a:buClr>
                <a:schemeClr val="accent3"/>
              </a:buClr>
              <a:buFont typeface="Arial" panose="020B0604020202020204" pitchFamily="34" charset="0"/>
              <a:buChar char="•"/>
            </a:pPr>
            <a:r>
              <a:rPr lang="en-US"/>
              <a:t>Put the needs of their customers first</a:t>
            </a:r>
          </a:p>
          <a:p>
            <a:pPr marL="285750" indent="-285750">
              <a:buClr>
                <a:schemeClr val="accent3"/>
              </a:buClr>
              <a:buFont typeface="Arial" panose="020B0604020202020204" pitchFamily="34" charset="0"/>
              <a:buChar char="•"/>
            </a:pPr>
            <a:r>
              <a:rPr lang="en-US"/>
              <a:t>Forward thinking</a:t>
            </a:r>
          </a:p>
          <a:p>
            <a:pPr marL="285750" indent="-285750">
              <a:buClr>
                <a:schemeClr val="accent3"/>
              </a:buClr>
              <a:buFont typeface="Arial" panose="020B0604020202020204" pitchFamily="34" charset="0"/>
              <a:buChar char="•"/>
            </a:pPr>
            <a:r>
              <a:rPr lang="en-US"/>
              <a:t>Willing to refer, know when to refer, and don’t just refer when there’s no other options</a:t>
            </a:r>
          </a:p>
          <a:p>
            <a:pPr marL="285750" indent="-285750">
              <a:buClr>
                <a:schemeClr val="accent3"/>
              </a:buClr>
              <a:buFont typeface="Arial" panose="020B0604020202020204" pitchFamily="34" charset="0"/>
              <a:buChar char="•"/>
            </a:pPr>
            <a:r>
              <a:rPr lang="en-US"/>
              <a:t>Transparent</a:t>
            </a:r>
          </a:p>
          <a:p>
            <a:pPr marL="285750" indent="-285750">
              <a:buClr>
                <a:schemeClr val="accent3"/>
              </a:buClr>
              <a:buFont typeface="Arial" panose="020B0604020202020204" pitchFamily="34" charset="0"/>
              <a:buChar char="•"/>
            </a:pPr>
            <a:r>
              <a:rPr lang="en-US"/>
              <a:t>Collaborative</a:t>
            </a:r>
          </a:p>
        </p:txBody>
      </p:sp>
      <p:sp>
        <p:nvSpPr>
          <p:cNvPr id="13" name="Footer Placeholder 2">
            <a:extLst>
              <a:ext uri="{FF2B5EF4-FFF2-40B4-BE49-F238E27FC236}">
                <a16:creationId xmlns:a16="http://schemas.microsoft.com/office/drawing/2014/main" id="{1AB709AE-6184-4F62-0B0A-42C6FBC33D70}"/>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Tree>
    <p:extLst>
      <p:ext uri="{BB962C8B-B14F-4D97-AF65-F5344CB8AC3E}">
        <p14:creationId xmlns:p14="http://schemas.microsoft.com/office/powerpoint/2010/main" val="22025718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people looking at a book&#10;&#10;Description automatically generated with medium confidence">
            <a:extLst>
              <a:ext uri="{FF2B5EF4-FFF2-40B4-BE49-F238E27FC236}">
                <a16:creationId xmlns:a16="http://schemas.microsoft.com/office/drawing/2014/main" id="{DD980822-BCE9-5FF7-94C0-F632F54BC218}"/>
              </a:ext>
            </a:extLst>
          </p:cNvPr>
          <p:cNvPicPr>
            <a:picLocks noChangeAspect="1"/>
          </p:cNvPicPr>
          <p:nvPr/>
        </p:nvPicPr>
        <p:blipFill rotWithShape="1">
          <a:blip r:embed="rId3">
            <a:extLst>
              <a:ext uri="{28A0092B-C50C-407E-A947-70E740481C1C}">
                <a14:useLocalDpi xmlns:a14="http://schemas.microsoft.com/office/drawing/2010/main" val="0"/>
              </a:ext>
            </a:extLst>
          </a:blip>
          <a:srcRect l="8639" t="4881" r="29912" b="233"/>
          <a:stretch/>
        </p:blipFill>
        <p:spPr>
          <a:xfrm>
            <a:off x="5611" y="0"/>
            <a:ext cx="6318989" cy="6507251"/>
          </a:xfrm>
          <a:prstGeom prst="rect">
            <a:avLst/>
          </a:prstGeom>
        </p:spPr>
      </p:pic>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12</a:t>
            </a:fld>
            <a:endParaRPr lang="en-US"/>
          </a:p>
        </p:txBody>
      </p:sp>
      <p:sp>
        <p:nvSpPr>
          <p:cNvPr id="5" name="Title 4">
            <a:extLst>
              <a:ext uri="{FF2B5EF4-FFF2-40B4-BE49-F238E27FC236}">
                <a16:creationId xmlns:a16="http://schemas.microsoft.com/office/drawing/2014/main" id="{15DA4A05-96F4-DE4F-B515-637955C7DF86}"/>
              </a:ext>
            </a:extLst>
          </p:cNvPr>
          <p:cNvSpPr>
            <a:spLocks noGrp="1"/>
          </p:cNvSpPr>
          <p:nvPr>
            <p:ph type="title"/>
          </p:nvPr>
        </p:nvSpPr>
        <p:spPr>
          <a:xfrm>
            <a:off x="6850498" y="983248"/>
            <a:ext cx="4960502" cy="1320361"/>
          </a:xfrm>
        </p:spPr>
        <p:txBody>
          <a:bodyPr/>
          <a:lstStyle/>
          <a:p>
            <a:r>
              <a:rPr lang="en-US">
                <a:solidFill>
                  <a:schemeClr val="tx1"/>
                </a:solidFill>
              </a:rPr>
              <a:t>Channel Partner Characteristics</a:t>
            </a:r>
          </a:p>
        </p:txBody>
      </p:sp>
      <p:sp>
        <p:nvSpPr>
          <p:cNvPr id="6" name="Text Placeholder 5">
            <a:extLst>
              <a:ext uri="{FF2B5EF4-FFF2-40B4-BE49-F238E27FC236}">
                <a16:creationId xmlns:a16="http://schemas.microsoft.com/office/drawing/2014/main" id="{73470937-2577-2549-BB1E-E320C0DFF943}"/>
              </a:ext>
            </a:extLst>
          </p:cNvPr>
          <p:cNvSpPr>
            <a:spLocks noGrp="1"/>
          </p:cNvSpPr>
          <p:nvPr>
            <p:ph type="body" sz="quarter" idx="12"/>
          </p:nvPr>
        </p:nvSpPr>
        <p:spPr>
          <a:xfrm>
            <a:off x="6850497" y="2330759"/>
            <a:ext cx="4744096" cy="3148516"/>
          </a:xfrm>
        </p:spPr>
        <p:txBody>
          <a:bodyPr/>
          <a:lstStyle/>
          <a:p>
            <a:pPr marL="285750" indent="-285750">
              <a:buClr>
                <a:schemeClr val="accent3"/>
              </a:buClr>
              <a:buFont typeface="Arial" panose="020B0604020202020204" pitchFamily="34" charset="0"/>
              <a:buChar char="•"/>
            </a:pPr>
            <a:r>
              <a:rPr lang="en-US"/>
              <a:t>Communicative</a:t>
            </a:r>
          </a:p>
          <a:p>
            <a:pPr marL="285750" indent="-285750">
              <a:buClr>
                <a:schemeClr val="accent3"/>
              </a:buClr>
              <a:buFont typeface="Arial" panose="020B0604020202020204" pitchFamily="34" charset="0"/>
              <a:buChar char="•"/>
            </a:pPr>
            <a:r>
              <a:rPr lang="en-US"/>
              <a:t>Willing to meet on a consistent cadence for education, lead flow, review, support, etc.</a:t>
            </a:r>
          </a:p>
          <a:p>
            <a:pPr marL="285750" indent="-285750">
              <a:buClr>
                <a:schemeClr val="accent3"/>
              </a:buClr>
              <a:buFont typeface="Arial" panose="020B0604020202020204" pitchFamily="34" charset="0"/>
              <a:buChar char="•"/>
            </a:pPr>
            <a:r>
              <a:rPr lang="en-US"/>
              <a:t>Provides access to clients, organizations, and leadership</a:t>
            </a:r>
          </a:p>
          <a:p>
            <a:endParaRPr lang="en-US"/>
          </a:p>
        </p:txBody>
      </p:sp>
      <p:sp>
        <p:nvSpPr>
          <p:cNvPr id="13" name="Footer Placeholder 2">
            <a:extLst>
              <a:ext uri="{FF2B5EF4-FFF2-40B4-BE49-F238E27FC236}">
                <a16:creationId xmlns:a16="http://schemas.microsoft.com/office/drawing/2014/main" id="{1AB709AE-6184-4F62-0B0A-42C6FBC33D70}"/>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Tree>
    <p:extLst>
      <p:ext uri="{BB962C8B-B14F-4D97-AF65-F5344CB8AC3E}">
        <p14:creationId xmlns:p14="http://schemas.microsoft.com/office/powerpoint/2010/main" val="40523444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8">
            <a:extLst>
              <a:ext uri="{FF2B5EF4-FFF2-40B4-BE49-F238E27FC236}">
                <a16:creationId xmlns:a16="http://schemas.microsoft.com/office/drawing/2014/main" id="{601F0418-98FC-EBAC-0690-F5A7D2CCB2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316" b="12266"/>
          <a:stretch/>
        </p:blipFill>
        <p:spPr>
          <a:xfrm flipH="1">
            <a:off x="-14570" y="-81022"/>
            <a:ext cx="6333558" cy="6592498"/>
          </a:xfrm>
          <a:prstGeom prst="rect">
            <a:avLst/>
          </a:prstGeom>
        </p:spPr>
      </p:pic>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13</a:t>
            </a:fld>
            <a:endParaRPr lang="en-US"/>
          </a:p>
        </p:txBody>
      </p:sp>
      <p:sp>
        <p:nvSpPr>
          <p:cNvPr id="27" name="Footer Placeholder 2">
            <a:extLst>
              <a:ext uri="{FF2B5EF4-FFF2-40B4-BE49-F238E27FC236}">
                <a16:creationId xmlns:a16="http://schemas.microsoft.com/office/drawing/2014/main" id="{D44E27CD-A300-25CB-9C48-46DCB161A023}"/>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5" name="Title 4">
            <a:extLst>
              <a:ext uri="{FF2B5EF4-FFF2-40B4-BE49-F238E27FC236}">
                <a16:creationId xmlns:a16="http://schemas.microsoft.com/office/drawing/2014/main" id="{C88828C3-4A53-BBB7-8102-1D8089A3DAB9}"/>
              </a:ext>
            </a:extLst>
          </p:cNvPr>
          <p:cNvSpPr>
            <a:spLocks noGrp="1"/>
          </p:cNvSpPr>
          <p:nvPr>
            <p:ph type="title"/>
          </p:nvPr>
        </p:nvSpPr>
        <p:spPr>
          <a:xfrm>
            <a:off x="6850498" y="1481846"/>
            <a:ext cx="4960502" cy="821763"/>
          </a:xfrm>
        </p:spPr>
        <p:txBody>
          <a:bodyPr/>
          <a:lstStyle/>
          <a:p>
            <a:r>
              <a:rPr lang="en-US">
                <a:solidFill>
                  <a:schemeClr val="tx1"/>
                </a:solidFill>
              </a:rPr>
              <a:t>Payout Example</a:t>
            </a:r>
          </a:p>
        </p:txBody>
      </p:sp>
      <p:sp>
        <p:nvSpPr>
          <p:cNvPr id="6" name="Text Placeholder 5">
            <a:extLst>
              <a:ext uri="{FF2B5EF4-FFF2-40B4-BE49-F238E27FC236}">
                <a16:creationId xmlns:a16="http://schemas.microsoft.com/office/drawing/2014/main" id="{339CBD62-93D3-C74A-391B-9CB42EBC0D95}"/>
              </a:ext>
            </a:extLst>
          </p:cNvPr>
          <p:cNvSpPr>
            <a:spLocks noGrp="1"/>
          </p:cNvSpPr>
          <p:nvPr>
            <p:ph type="body" sz="quarter" idx="12"/>
          </p:nvPr>
        </p:nvSpPr>
        <p:spPr>
          <a:xfrm>
            <a:off x="6850497" y="2166372"/>
            <a:ext cx="4744096" cy="3148516"/>
          </a:xfrm>
        </p:spPr>
        <p:txBody>
          <a:bodyPr/>
          <a:lstStyle/>
          <a:p>
            <a:pPr marL="0" indent="0">
              <a:buNone/>
            </a:pPr>
            <a:r>
              <a:rPr lang="en-US" sz="1800"/>
              <a:t>We’ll pay an average 20% residual per referral per month for as long as your client remains a Paychex customer.</a:t>
            </a:r>
          </a:p>
        </p:txBody>
      </p:sp>
    </p:spTree>
    <p:extLst>
      <p:ext uri="{BB962C8B-B14F-4D97-AF65-F5344CB8AC3E}">
        <p14:creationId xmlns:p14="http://schemas.microsoft.com/office/powerpoint/2010/main" val="28871713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8">
            <a:extLst>
              <a:ext uri="{FF2B5EF4-FFF2-40B4-BE49-F238E27FC236}">
                <a16:creationId xmlns:a16="http://schemas.microsoft.com/office/drawing/2014/main" id="{FEA24B79-22BE-0F3A-346D-D21B1CC95C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249" r="13489" b="16413"/>
          <a:stretch/>
        </p:blipFill>
        <p:spPr>
          <a:xfrm>
            <a:off x="0" y="0"/>
            <a:ext cx="6318988" cy="6496497"/>
          </a:xfrm>
          <a:prstGeom prst="rect">
            <a:avLst/>
          </a:prstGeom>
        </p:spPr>
      </p:pic>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14</a:t>
            </a:fld>
            <a:endParaRPr lang="en-US"/>
          </a:p>
        </p:txBody>
      </p:sp>
      <p:sp>
        <p:nvSpPr>
          <p:cNvPr id="27" name="Footer Placeholder 2">
            <a:extLst>
              <a:ext uri="{FF2B5EF4-FFF2-40B4-BE49-F238E27FC236}">
                <a16:creationId xmlns:a16="http://schemas.microsoft.com/office/drawing/2014/main" id="{D44E27CD-A300-25CB-9C48-46DCB161A023}"/>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5" name="Title 4">
            <a:extLst>
              <a:ext uri="{FF2B5EF4-FFF2-40B4-BE49-F238E27FC236}">
                <a16:creationId xmlns:a16="http://schemas.microsoft.com/office/drawing/2014/main" id="{C88828C3-4A53-BBB7-8102-1D8089A3DAB9}"/>
              </a:ext>
            </a:extLst>
          </p:cNvPr>
          <p:cNvSpPr>
            <a:spLocks noGrp="1"/>
          </p:cNvSpPr>
          <p:nvPr>
            <p:ph type="title"/>
          </p:nvPr>
        </p:nvSpPr>
        <p:spPr>
          <a:xfrm>
            <a:off x="6850498" y="484650"/>
            <a:ext cx="4960502" cy="1818959"/>
          </a:xfrm>
        </p:spPr>
        <p:txBody>
          <a:bodyPr/>
          <a:lstStyle/>
          <a:p>
            <a:r>
              <a:rPr lang="en-US">
                <a:solidFill>
                  <a:schemeClr val="tx1"/>
                </a:solidFill>
              </a:rPr>
              <a:t>P&amp;C Agents – Flexible Payout Example</a:t>
            </a:r>
          </a:p>
        </p:txBody>
      </p:sp>
      <p:sp>
        <p:nvSpPr>
          <p:cNvPr id="6" name="Text Placeholder 5">
            <a:extLst>
              <a:ext uri="{FF2B5EF4-FFF2-40B4-BE49-F238E27FC236}">
                <a16:creationId xmlns:a16="http://schemas.microsoft.com/office/drawing/2014/main" id="{339CBD62-93D3-C74A-391B-9CB42EBC0D95}"/>
              </a:ext>
            </a:extLst>
          </p:cNvPr>
          <p:cNvSpPr>
            <a:spLocks noGrp="1"/>
          </p:cNvSpPr>
          <p:nvPr>
            <p:ph type="body" sz="quarter" idx="12"/>
          </p:nvPr>
        </p:nvSpPr>
        <p:spPr>
          <a:xfrm>
            <a:off x="6850497" y="2166372"/>
            <a:ext cx="4744096" cy="3148516"/>
          </a:xfrm>
        </p:spPr>
        <p:txBody>
          <a:bodyPr/>
          <a:lstStyle/>
          <a:p>
            <a:pPr marL="0" indent="0">
              <a:lnSpc>
                <a:spcPct val="100000"/>
              </a:lnSpc>
              <a:buNone/>
            </a:pPr>
            <a:r>
              <a:rPr lang="en-US" sz="1800" b="1"/>
              <a:t>Commission Example Without Attachment</a:t>
            </a:r>
          </a:p>
          <a:p>
            <a:pPr marL="285750" indent="-285750">
              <a:lnSpc>
                <a:spcPct val="100000"/>
              </a:lnSpc>
              <a:buClr>
                <a:schemeClr val="accent3"/>
              </a:buClr>
              <a:buFont typeface="Arial" panose="020B0604020202020204" pitchFamily="34" charset="0"/>
              <a:buChar char="•"/>
            </a:pPr>
            <a:r>
              <a:rPr lang="en-US"/>
              <a:t>40 employee prospect</a:t>
            </a:r>
          </a:p>
          <a:p>
            <a:pPr marL="285750" indent="-285750">
              <a:lnSpc>
                <a:spcPct val="100000"/>
              </a:lnSpc>
              <a:buClr>
                <a:schemeClr val="accent3"/>
              </a:buClr>
              <a:buFont typeface="Arial" panose="020B0604020202020204" pitchFamily="34" charset="0"/>
              <a:buChar char="•"/>
            </a:pPr>
            <a:r>
              <a:rPr lang="en-US"/>
              <a:t>$40,000 annualized admin fee</a:t>
            </a:r>
          </a:p>
          <a:p>
            <a:pPr>
              <a:lnSpc>
                <a:spcPct val="100000"/>
              </a:lnSpc>
              <a:buClr>
                <a:schemeClr val="accent3"/>
              </a:buClr>
            </a:pPr>
            <a:r>
              <a:rPr lang="en-US"/>
              <a:t>     @ 20% commission = </a:t>
            </a:r>
          </a:p>
          <a:p>
            <a:pPr>
              <a:lnSpc>
                <a:spcPct val="100000"/>
              </a:lnSpc>
              <a:buClr>
                <a:schemeClr val="accent3"/>
              </a:buClr>
            </a:pPr>
            <a:r>
              <a:rPr lang="en-US"/>
              <a:t>     $8,000 annualized commission</a:t>
            </a:r>
          </a:p>
          <a:p>
            <a:pPr marL="285750" indent="-285750">
              <a:lnSpc>
                <a:spcPct val="100000"/>
              </a:lnSpc>
              <a:buClr>
                <a:schemeClr val="accent3"/>
              </a:buClr>
              <a:buFont typeface="Arial" panose="020B0604020202020204" pitchFamily="34" charset="0"/>
              <a:buChar char="•"/>
            </a:pPr>
            <a:r>
              <a:rPr lang="en-US" sz="1800" b="1"/>
              <a:t>Commission Example With Attachment</a:t>
            </a:r>
          </a:p>
          <a:p>
            <a:pPr marL="285750" indent="-285750">
              <a:lnSpc>
                <a:spcPct val="100000"/>
              </a:lnSpc>
              <a:buClr>
                <a:schemeClr val="accent3"/>
              </a:buClr>
              <a:buFont typeface="Arial" panose="020B0604020202020204" pitchFamily="34" charset="0"/>
              <a:buChar char="•"/>
            </a:pPr>
            <a:r>
              <a:rPr lang="en-US"/>
              <a:t>40 employee prospect</a:t>
            </a:r>
          </a:p>
          <a:p>
            <a:pPr marL="285750" indent="-285750">
              <a:lnSpc>
                <a:spcPct val="100000"/>
              </a:lnSpc>
              <a:buClr>
                <a:schemeClr val="accent3"/>
              </a:buClr>
              <a:buFont typeface="Arial" panose="020B0604020202020204" pitchFamily="34" charset="0"/>
              <a:buChar char="•"/>
            </a:pPr>
            <a:r>
              <a:rPr lang="en-US"/>
              <a:t>$40,000 annualized admin fee</a:t>
            </a:r>
          </a:p>
          <a:p>
            <a:pPr>
              <a:lnSpc>
                <a:spcPct val="100000"/>
              </a:lnSpc>
              <a:buClr>
                <a:schemeClr val="accent3"/>
              </a:buClr>
            </a:pPr>
            <a:r>
              <a:rPr lang="en-US"/>
              <a:t>    @25% commission – </a:t>
            </a:r>
          </a:p>
          <a:p>
            <a:pPr>
              <a:lnSpc>
                <a:spcPct val="100000"/>
              </a:lnSpc>
              <a:buClr>
                <a:schemeClr val="accent3"/>
              </a:buClr>
            </a:pPr>
            <a:r>
              <a:rPr lang="en-US"/>
              <a:t>     $10,000 annualized commission</a:t>
            </a:r>
            <a:endParaRPr lang="en-US" sz="1800"/>
          </a:p>
        </p:txBody>
      </p:sp>
    </p:spTree>
    <p:extLst>
      <p:ext uri="{BB962C8B-B14F-4D97-AF65-F5344CB8AC3E}">
        <p14:creationId xmlns:p14="http://schemas.microsoft.com/office/powerpoint/2010/main" val="3310735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1000"/>
                                        <p:tgtEl>
                                          <p:spTgt spid="6">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15</a:t>
            </a:fld>
            <a:endParaRPr lang="en-US"/>
          </a:p>
        </p:txBody>
      </p:sp>
      <p:sp>
        <p:nvSpPr>
          <p:cNvPr id="27" name="Footer Placeholder 2">
            <a:extLst>
              <a:ext uri="{FF2B5EF4-FFF2-40B4-BE49-F238E27FC236}">
                <a16:creationId xmlns:a16="http://schemas.microsoft.com/office/drawing/2014/main" id="{D44E27CD-A300-25CB-9C48-46DCB161A023}"/>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5" name="Title 4">
            <a:extLst>
              <a:ext uri="{FF2B5EF4-FFF2-40B4-BE49-F238E27FC236}">
                <a16:creationId xmlns:a16="http://schemas.microsoft.com/office/drawing/2014/main" id="{C88828C3-4A53-BBB7-8102-1D8089A3DAB9}"/>
              </a:ext>
            </a:extLst>
          </p:cNvPr>
          <p:cNvSpPr>
            <a:spLocks noGrp="1"/>
          </p:cNvSpPr>
          <p:nvPr>
            <p:ph type="title"/>
          </p:nvPr>
        </p:nvSpPr>
        <p:spPr>
          <a:xfrm>
            <a:off x="6850498" y="650849"/>
            <a:ext cx="4960502" cy="1652760"/>
          </a:xfrm>
        </p:spPr>
        <p:txBody>
          <a:bodyPr/>
          <a:lstStyle/>
          <a:p>
            <a:r>
              <a:rPr lang="en-US" sz="3200">
                <a:solidFill>
                  <a:schemeClr val="tx1"/>
                </a:solidFill>
              </a:rPr>
              <a:t>H&amp;B Agents -</a:t>
            </a:r>
            <a:br>
              <a:rPr lang="en-US" sz="3200">
                <a:solidFill>
                  <a:schemeClr val="tx1"/>
                </a:solidFill>
              </a:rPr>
            </a:br>
            <a:r>
              <a:rPr lang="en-US" sz="3200">
                <a:solidFill>
                  <a:schemeClr val="tx1"/>
                </a:solidFill>
              </a:rPr>
              <a:t>Flexible Payout Example </a:t>
            </a:r>
          </a:p>
        </p:txBody>
      </p:sp>
      <p:sp>
        <p:nvSpPr>
          <p:cNvPr id="6" name="Text Placeholder 5">
            <a:extLst>
              <a:ext uri="{FF2B5EF4-FFF2-40B4-BE49-F238E27FC236}">
                <a16:creationId xmlns:a16="http://schemas.microsoft.com/office/drawing/2014/main" id="{339CBD62-93D3-C74A-391B-9CB42EBC0D95}"/>
              </a:ext>
            </a:extLst>
          </p:cNvPr>
          <p:cNvSpPr>
            <a:spLocks noGrp="1"/>
          </p:cNvSpPr>
          <p:nvPr>
            <p:ph type="body" sz="quarter" idx="12"/>
          </p:nvPr>
        </p:nvSpPr>
        <p:spPr>
          <a:xfrm>
            <a:off x="6850496" y="2125279"/>
            <a:ext cx="5067525" cy="3148516"/>
          </a:xfrm>
        </p:spPr>
        <p:txBody>
          <a:bodyPr/>
          <a:lstStyle/>
          <a:p>
            <a:pPr marL="0" indent="0">
              <a:lnSpc>
                <a:spcPct val="100000"/>
              </a:lnSpc>
              <a:buNone/>
            </a:pPr>
            <a:r>
              <a:rPr lang="en-US" sz="1800" b="1"/>
              <a:t>Commission Example Without Attachment</a:t>
            </a:r>
          </a:p>
          <a:p>
            <a:pPr marL="285750" indent="-285750">
              <a:lnSpc>
                <a:spcPct val="100000"/>
              </a:lnSpc>
              <a:buClr>
                <a:schemeClr val="accent3"/>
              </a:buClr>
              <a:buFont typeface="Arial" panose="020B0604020202020204" pitchFamily="34" charset="0"/>
              <a:buChar char="•"/>
            </a:pPr>
            <a:r>
              <a:rPr lang="en-US"/>
              <a:t>40 employee prospect</a:t>
            </a:r>
          </a:p>
          <a:p>
            <a:pPr marL="285750" indent="-285750">
              <a:lnSpc>
                <a:spcPct val="100000"/>
              </a:lnSpc>
              <a:buClr>
                <a:schemeClr val="accent3"/>
              </a:buClr>
              <a:buFont typeface="Arial" panose="020B0604020202020204" pitchFamily="34" charset="0"/>
              <a:buChar char="•"/>
            </a:pPr>
            <a:r>
              <a:rPr lang="en-US"/>
              <a:t>$40,000 annualized admin fee</a:t>
            </a:r>
          </a:p>
          <a:p>
            <a:pPr>
              <a:lnSpc>
                <a:spcPct val="100000"/>
              </a:lnSpc>
              <a:buClr>
                <a:schemeClr val="accent3"/>
              </a:buClr>
            </a:pPr>
            <a:r>
              <a:rPr lang="en-US"/>
              <a:t>    @ 20% commission =</a:t>
            </a:r>
          </a:p>
          <a:p>
            <a:pPr>
              <a:lnSpc>
                <a:spcPct val="100000"/>
              </a:lnSpc>
              <a:buClr>
                <a:schemeClr val="accent3"/>
              </a:buClr>
            </a:pPr>
            <a:r>
              <a:rPr lang="en-US"/>
              <a:t>    $8,000 annualized commission</a:t>
            </a:r>
            <a:endParaRPr lang="en-US" sz="1800"/>
          </a:p>
          <a:p>
            <a:pPr marL="0" indent="0">
              <a:lnSpc>
                <a:spcPct val="100000"/>
              </a:lnSpc>
              <a:buNone/>
            </a:pPr>
            <a:r>
              <a:rPr lang="en-US" sz="1800" b="1"/>
              <a:t>Commission Example With Attachment</a:t>
            </a:r>
          </a:p>
          <a:p>
            <a:pPr marL="285750" indent="-285750">
              <a:lnSpc>
                <a:spcPct val="100000"/>
              </a:lnSpc>
              <a:buClr>
                <a:schemeClr val="accent3"/>
              </a:buClr>
              <a:buFont typeface="Arial" panose="020B0604020202020204" pitchFamily="34" charset="0"/>
              <a:buChar char="•"/>
            </a:pPr>
            <a:r>
              <a:rPr lang="en-US"/>
              <a:t>40 employee prospect</a:t>
            </a:r>
          </a:p>
          <a:p>
            <a:pPr marL="285750" indent="-285750">
              <a:lnSpc>
                <a:spcPct val="100000"/>
              </a:lnSpc>
              <a:buClr>
                <a:schemeClr val="accent3"/>
              </a:buClr>
              <a:buFont typeface="Arial" panose="020B0604020202020204" pitchFamily="34" charset="0"/>
              <a:buChar char="•"/>
            </a:pPr>
            <a:r>
              <a:rPr lang="en-US"/>
              <a:t>$40,000 annualized admin fee </a:t>
            </a:r>
          </a:p>
          <a:p>
            <a:pPr>
              <a:lnSpc>
                <a:spcPct val="100000"/>
              </a:lnSpc>
              <a:buClr>
                <a:schemeClr val="accent3"/>
              </a:buClr>
            </a:pPr>
            <a:r>
              <a:rPr lang="en-US"/>
              <a:t>    @ 30% commission = </a:t>
            </a:r>
          </a:p>
          <a:p>
            <a:pPr>
              <a:lnSpc>
                <a:spcPct val="100000"/>
              </a:lnSpc>
              <a:buClr>
                <a:schemeClr val="accent3"/>
              </a:buClr>
            </a:pPr>
            <a:r>
              <a:rPr lang="en-US"/>
              <a:t>    $12,000 annualized commission</a:t>
            </a:r>
          </a:p>
          <a:p>
            <a:endParaRPr lang="en-US"/>
          </a:p>
        </p:txBody>
      </p:sp>
      <p:pic>
        <p:nvPicPr>
          <p:cNvPr id="3" name="Picture Placeholder 8">
            <a:extLst>
              <a:ext uri="{FF2B5EF4-FFF2-40B4-BE49-F238E27FC236}">
                <a16:creationId xmlns:a16="http://schemas.microsoft.com/office/drawing/2014/main" id="{310B16BA-FEDF-4BDE-6500-9736B623ED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316" b="12266"/>
          <a:stretch/>
        </p:blipFill>
        <p:spPr>
          <a:xfrm flipH="1">
            <a:off x="-14570" y="-81022"/>
            <a:ext cx="6333558" cy="6592498"/>
          </a:xfrm>
          <a:prstGeom prst="rect">
            <a:avLst/>
          </a:prstGeom>
        </p:spPr>
      </p:pic>
    </p:spTree>
    <p:extLst>
      <p:ext uri="{BB962C8B-B14F-4D97-AF65-F5344CB8AC3E}">
        <p14:creationId xmlns:p14="http://schemas.microsoft.com/office/powerpoint/2010/main" val="1079905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1000"/>
                                        <p:tgtEl>
                                          <p:spTgt spid="6">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1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16</a:t>
            </a:fld>
            <a:endParaRPr lang="en-US"/>
          </a:p>
        </p:txBody>
      </p:sp>
      <p:sp>
        <p:nvSpPr>
          <p:cNvPr id="27" name="Footer Placeholder 2">
            <a:extLst>
              <a:ext uri="{FF2B5EF4-FFF2-40B4-BE49-F238E27FC236}">
                <a16:creationId xmlns:a16="http://schemas.microsoft.com/office/drawing/2014/main" id="{D44E27CD-A300-25CB-9C48-46DCB161A023}"/>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9" name="Title 1">
            <a:extLst>
              <a:ext uri="{FF2B5EF4-FFF2-40B4-BE49-F238E27FC236}">
                <a16:creationId xmlns:a16="http://schemas.microsoft.com/office/drawing/2014/main" id="{CD4C4E1D-43E1-8642-4B4D-FD0824DEE7F9}"/>
              </a:ext>
            </a:extLst>
          </p:cNvPr>
          <p:cNvSpPr>
            <a:spLocks noGrp="1"/>
          </p:cNvSpPr>
          <p:nvPr>
            <p:ph type="title"/>
          </p:nvPr>
        </p:nvSpPr>
        <p:spPr>
          <a:xfrm>
            <a:off x="0" y="255947"/>
            <a:ext cx="12192000" cy="821763"/>
          </a:xfrm>
        </p:spPr>
        <p:txBody>
          <a:bodyPr/>
          <a:lstStyle/>
          <a:p>
            <a:pPr algn="ctr"/>
            <a:r>
              <a:rPr lang="en-US" sz="3600">
                <a:solidFill>
                  <a:schemeClr val="tx1"/>
                </a:solidFill>
                <a:ea typeface="Verdana"/>
              </a:rPr>
              <a:t>Sample Payment Plan*</a:t>
            </a:r>
            <a:endParaRPr lang="en-US">
              <a:solidFill>
                <a:schemeClr val="tx1"/>
              </a:solidFill>
            </a:endParaRPr>
          </a:p>
        </p:txBody>
      </p:sp>
      <p:sp>
        <p:nvSpPr>
          <p:cNvPr id="10" name="Content Placeholder 2">
            <a:extLst>
              <a:ext uri="{FF2B5EF4-FFF2-40B4-BE49-F238E27FC236}">
                <a16:creationId xmlns:a16="http://schemas.microsoft.com/office/drawing/2014/main" id="{1E2F57EA-2CE7-5144-7461-49BCC17345D6}"/>
              </a:ext>
            </a:extLst>
          </p:cNvPr>
          <p:cNvSpPr txBox="1">
            <a:spLocks/>
          </p:cNvSpPr>
          <p:nvPr/>
        </p:nvSpPr>
        <p:spPr>
          <a:xfrm>
            <a:off x="1826002" y="1052818"/>
            <a:ext cx="9935405" cy="305970"/>
          </a:xfrm>
          <a:prstGeom prst="rect">
            <a:avLst/>
          </a:prstGeom>
          <a:noFill/>
        </p:spPr>
        <p:txBody>
          <a:bodyPr vert="horz" lIns="91440" tIns="45720" rIns="91440" bIns="45720" rtlCol="0" anchor="t" anchorCtr="0">
            <a:noAutofit/>
          </a:bodyPr>
          <a:lstStyle>
            <a:lvl1pPr marL="0" indent="0" algn="l" defTabSz="914400" rtl="0" eaLnBrk="1" latinLnBrk="0" hangingPunct="1">
              <a:lnSpc>
                <a:spcPct val="125000"/>
              </a:lnSpc>
              <a:spcBef>
                <a:spcPts val="700"/>
              </a:spcBef>
              <a:buFont typeface="Arial" panose="020B0604020202020204" pitchFamily="34" charset="0"/>
              <a:buNone/>
              <a:defRPr lang="en-US" sz="1400" b="0" i="0" kern="1200" dirty="0" smtClean="0">
                <a:solidFill>
                  <a:schemeClr val="accent3"/>
                </a:solidFill>
                <a:latin typeface="+mn-lt"/>
                <a:ea typeface="+mj-ea"/>
                <a:cs typeface="+mj-cs"/>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1600" b="1">
                <a:cs typeface="Times New Roman"/>
              </a:rPr>
              <a:t>Commissions Payment Calculation Based on Average Administrative Fees Billed and Collected.</a:t>
            </a:r>
            <a:endParaRPr lang="en-US">
              <a:latin typeface="+mj-lt"/>
              <a:ea typeface="Calibri" panose="020F0502020204030204" pitchFamily="34" charset="0"/>
              <a:cs typeface="Times New Roman"/>
            </a:endParaRPr>
          </a:p>
          <a:p>
            <a:pPr>
              <a:lnSpc>
                <a:spcPct val="107000"/>
              </a:lnSpc>
              <a:spcBef>
                <a:spcPts val="0"/>
              </a:spcBef>
            </a:pPr>
            <a:endParaRPr lang="en-US" sz="1800">
              <a:latin typeface="+mj-lt"/>
              <a:ea typeface="Calibri"/>
              <a:cs typeface="Times New Roman"/>
            </a:endParaRPr>
          </a:p>
        </p:txBody>
      </p:sp>
      <p:graphicFrame>
        <p:nvGraphicFramePr>
          <p:cNvPr id="11" name="Table 5">
            <a:extLst>
              <a:ext uri="{FF2B5EF4-FFF2-40B4-BE49-F238E27FC236}">
                <a16:creationId xmlns:a16="http://schemas.microsoft.com/office/drawing/2014/main" id="{74507DB9-16E5-70E5-9ADB-408E566D7D4A}"/>
              </a:ext>
            </a:extLst>
          </p:cNvPr>
          <p:cNvGraphicFramePr>
            <a:graphicFrameLocks noGrp="1"/>
          </p:cNvGraphicFramePr>
          <p:nvPr>
            <p:extLst>
              <p:ext uri="{D42A27DB-BD31-4B8C-83A1-F6EECF244321}">
                <p14:modId xmlns:p14="http://schemas.microsoft.com/office/powerpoint/2010/main" val="2152988112"/>
              </p:ext>
            </p:extLst>
          </p:nvPr>
        </p:nvGraphicFramePr>
        <p:xfrm>
          <a:off x="1827828" y="1392783"/>
          <a:ext cx="9986305" cy="889000"/>
        </p:xfrm>
        <a:graphic>
          <a:graphicData uri="http://schemas.openxmlformats.org/drawingml/2006/table">
            <a:tbl>
              <a:tblPr firstRow="1" bandRow="1">
                <a:tableStyleId>{5940675A-B579-460E-94D1-54222C63F5DA}</a:tableStyleId>
              </a:tblPr>
              <a:tblGrid>
                <a:gridCol w="1997261">
                  <a:extLst>
                    <a:ext uri="{9D8B030D-6E8A-4147-A177-3AD203B41FA5}">
                      <a16:colId xmlns:a16="http://schemas.microsoft.com/office/drawing/2014/main" val="3752588498"/>
                    </a:ext>
                  </a:extLst>
                </a:gridCol>
                <a:gridCol w="1997261">
                  <a:extLst>
                    <a:ext uri="{9D8B030D-6E8A-4147-A177-3AD203B41FA5}">
                      <a16:colId xmlns:a16="http://schemas.microsoft.com/office/drawing/2014/main" val="112104233"/>
                    </a:ext>
                  </a:extLst>
                </a:gridCol>
                <a:gridCol w="1997261">
                  <a:extLst>
                    <a:ext uri="{9D8B030D-6E8A-4147-A177-3AD203B41FA5}">
                      <a16:colId xmlns:a16="http://schemas.microsoft.com/office/drawing/2014/main" val="3068737708"/>
                    </a:ext>
                  </a:extLst>
                </a:gridCol>
                <a:gridCol w="1997261">
                  <a:extLst>
                    <a:ext uri="{9D8B030D-6E8A-4147-A177-3AD203B41FA5}">
                      <a16:colId xmlns:a16="http://schemas.microsoft.com/office/drawing/2014/main" val="2126141458"/>
                    </a:ext>
                  </a:extLst>
                </a:gridCol>
                <a:gridCol w="1997261">
                  <a:extLst>
                    <a:ext uri="{9D8B030D-6E8A-4147-A177-3AD203B41FA5}">
                      <a16:colId xmlns:a16="http://schemas.microsoft.com/office/drawing/2014/main" val="2572049473"/>
                    </a:ext>
                  </a:extLst>
                </a:gridCol>
              </a:tblGrid>
              <a:tr h="370840">
                <a:tc>
                  <a:txBody>
                    <a:bodyPr/>
                    <a:lstStyle/>
                    <a:p>
                      <a:pPr algn="ctr"/>
                      <a:r>
                        <a:rPr lang="en-US" sz="1400">
                          <a:solidFill>
                            <a:schemeClr val="bg1"/>
                          </a:solidFill>
                          <a:latin typeface="+mn-lt"/>
                        </a:rPr>
                        <a:t>Total Employees</a:t>
                      </a:r>
                    </a:p>
                  </a:txBody>
                  <a:tcPr>
                    <a:solidFill>
                      <a:schemeClr val="accent1"/>
                    </a:solidFill>
                  </a:tcPr>
                </a:tc>
                <a:tc>
                  <a:txBody>
                    <a:bodyPr/>
                    <a:lstStyle/>
                    <a:p>
                      <a:pPr algn="ctr"/>
                      <a:r>
                        <a:rPr lang="en-US" sz="1400">
                          <a:solidFill>
                            <a:schemeClr val="bg1"/>
                          </a:solidFill>
                          <a:latin typeface="+mn-lt"/>
                        </a:rPr>
                        <a:t>Admin Fee Per WSE Per Year</a:t>
                      </a:r>
                    </a:p>
                  </a:txBody>
                  <a:tcPr>
                    <a:solidFill>
                      <a:schemeClr val="accent1"/>
                    </a:solidFill>
                  </a:tcPr>
                </a:tc>
                <a:tc>
                  <a:txBody>
                    <a:bodyPr/>
                    <a:lstStyle/>
                    <a:p>
                      <a:pPr algn="ctr"/>
                      <a:r>
                        <a:rPr lang="en-US" sz="1400">
                          <a:solidFill>
                            <a:schemeClr val="bg1"/>
                          </a:solidFill>
                          <a:latin typeface="+mn-lt"/>
                        </a:rPr>
                        <a:t>Annualized </a:t>
                      </a:r>
                    </a:p>
                    <a:p>
                      <a:pPr algn="ctr"/>
                      <a:r>
                        <a:rPr lang="en-US" sz="1400">
                          <a:solidFill>
                            <a:schemeClr val="bg1"/>
                          </a:solidFill>
                          <a:latin typeface="+mn-lt"/>
                        </a:rPr>
                        <a:t>Admin Fee</a:t>
                      </a:r>
                    </a:p>
                  </a:txBody>
                  <a:tcPr>
                    <a:solidFill>
                      <a:schemeClr val="accent1"/>
                    </a:solidFill>
                  </a:tcPr>
                </a:tc>
                <a:tc>
                  <a:txBody>
                    <a:bodyPr/>
                    <a:lstStyle/>
                    <a:p>
                      <a:pPr algn="ctr"/>
                      <a:r>
                        <a:rPr lang="en-US" sz="1400">
                          <a:solidFill>
                            <a:schemeClr val="bg1"/>
                          </a:solidFill>
                          <a:latin typeface="+mn-lt"/>
                        </a:rPr>
                        <a:t>Average</a:t>
                      </a:r>
                    </a:p>
                    <a:p>
                      <a:pPr algn="ctr"/>
                      <a:r>
                        <a:rPr lang="en-US" sz="1400">
                          <a:solidFill>
                            <a:schemeClr val="bg1"/>
                          </a:solidFill>
                          <a:latin typeface="+mn-lt"/>
                        </a:rPr>
                        <a:t>Commission %</a:t>
                      </a:r>
                    </a:p>
                  </a:txBody>
                  <a:tcPr>
                    <a:solidFill>
                      <a:schemeClr val="accent1"/>
                    </a:solidFill>
                  </a:tcPr>
                </a:tc>
                <a:tc>
                  <a:txBody>
                    <a:bodyPr/>
                    <a:lstStyle/>
                    <a:p>
                      <a:pPr algn="ctr"/>
                      <a:r>
                        <a:rPr lang="en-US" sz="1400">
                          <a:solidFill>
                            <a:schemeClr val="bg1"/>
                          </a:solidFill>
                          <a:latin typeface="+mn-lt"/>
                        </a:rPr>
                        <a:t>Annualized Commissions**</a:t>
                      </a:r>
                    </a:p>
                  </a:txBody>
                  <a:tcPr>
                    <a:solidFill>
                      <a:schemeClr val="accent1"/>
                    </a:solidFill>
                  </a:tcPr>
                </a:tc>
                <a:extLst>
                  <a:ext uri="{0D108BD9-81ED-4DB2-BD59-A6C34878D82A}">
                    <a16:rowId xmlns:a16="http://schemas.microsoft.com/office/drawing/2014/main" val="276122330"/>
                  </a:ext>
                </a:extLst>
              </a:tr>
              <a:tr h="370840">
                <a:tc>
                  <a:txBody>
                    <a:bodyPr/>
                    <a:lstStyle/>
                    <a:p>
                      <a:pPr algn="ctr"/>
                      <a:r>
                        <a:rPr lang="en-US" sz="1400">
                          <a:latin typeface="+mn-lt"/>
                        </a:rPr>
                        <a:t>40</a:t>
                      </a:r>
                    </a:p>
                  </a:txBody>
                  <a:tcPr>
                    <a:solidFill>
                      <a:schemeClr val="bg1">
                        <a:lumMod val="85000"/>
                      </a:schemeClr>
                    </a:solidFill>
                  </a:tcPr>
                </a:tc>
                <a:tc>
                  <a:txBody>
                    <a:bodyPr/>
                    <a:lstStyle/>
                    <a:p>
                      <a:pPr algn="ctr"/>
                      <a:r>
                        <a:rPr lang="en-US" sz="1400">
                          <a:latin typeface="+mn-lt"/>
                        </a:rPr>
                        <a:t>$1,000</a:t>
                      </a:r>
                    </a:p>
                  </a:txBody>
                  <a:tcPr>
                    <a:solidFill>
                      <a:schemeClr val="bg1">
                        <a:lumMod val="85000"/>
                      </a:schemeClr>
                    </a:solidFill>
                  </a:tcPr>
                </a:tc>
                <a:tc>
                  <a:txBody>
                    <a:bodyPr/>
                    <a:lstStyle/>
                    <a:p>
                      <a:pPr marL="0" indent="0" algn="ctr">
                        <a:buFontTx/>
                        <a:buNone/>
                      </a:pPr>
                      <a:r>
                        <a:rPr lang="en-US" sz="1400">
                          <a:latin typeface="+mn-lt"/>
                        </a:rPr>
                        <a:t>$40,000</a:t>
                      </a:r>
                      <a:endParaRPr lang="en-US">
                        <a:latin typeface="+mn-lt"/>
                      </a:endParaRPr>
                    </a:p>
                  </a:txBody>
                  <a:tcPr>
                    <a:solidFill>
                      <a:schemeClr val="bg1">
                        <a:lumMod val="85000"/>
                      </a:schemeClr>
                    </a:solidFill>
                  </a:tcPr>
                </a:tc>
                <a:tc>
                  <a:txBody>
                    <a:bodyPr/>
                    <a:lstStyle/>
                    <a:p>
                      <a:pPr algn="ctr"/>
                      <a:r>
                        <a:rPr lang="en-US" sz="1400">
                          <a:latin typeface="+mn-lt"/>
                        </a:rPr>
                        <a:t>20%</a:t>
                      </a:r>
                    </a:p>
                  </a:txBody>
                  <a:tcPr>
                    <a:solidFill>
                      <a:schemeClr val="bg1">
                        <a:lumMod val="85000"/>
                      </a:schemeClr>
                    </a:solidFill>
                  </a:tcPr>
                </a:tc>
                <a:tc>
                  <a:txBody>
                    <a:bodyPr/>
                    <a:lstStyle/>
                    <a:p>
                      <a:pPr algn="ctr"/>
                      <a:r>
                        <a:rPr lang="en-US" sz="1400">
                          <a:latin typeface="+mn-lt"/>
                        </a:rPr>
                        <a:t>$8,000</a:t>
                      </a:r>
                    </a:p>
                  </a:txBody>
                  <a:tcPr>
                    <a:solidFill>
                      <a:schemeClr val="bg1">
                        <a:lumMod val="85000"/>
                      </a:schemeClr>
                    </a:solidFill>
                  </a:tcPr>
                </a:tc>
                <a:extLst>
                  <a:ext uri="{0D108BD9-81ED-4DB2-BD59-A6C34878D82A}">
                    <a16:rowId xmlns:a16="http://schemas.microsoft.com/office/drawing/2014/main" val="902082106"/>
                  </a:ext>
                </a:extLst>
              </a:tr>
            </a:tbl>
          </a:graphicData>
        </a:graphic>
      </p:graphicFrame>
      <p:graphicFrame>
        <p:nvGraphicFramePr>
          <p:cNvPr id="12" name="Table 6">
            <a:extLst>
              <a:ext uri="{FF2B5EF4-FFF2-40B4-BE49-F238E27FC236}">
                <a16:creationId xmlns:a16="http://schemas.microsoft.com/office/drawing/2014/main" id="{7CE18169-733A-25F7-4CE9-E6C6B4282E8F}"/>
              </a:ext>
            </a:extLst>
          </p:cNvPr>
          <p:cNvGraphicFramePr>
            <a:graphicFrameLocks noGrp="1"/>
          </p:cNvGraphicFramePr>
          <p:nvPr>
            <p:extLst>
              <p:ext uri="{D42A27DB-BD31-4B8C-83A1-F6EECF244321}">
                <p14:modId xmlns:p14="http://schemas.microsoft.com/office/powerpoint/2010/main" val="4147485558"/>
              </p:ext>
            </p:extLst>
          </p:nvPr>
        </p:nvGraphicFramePr>
        <p:xfrm>
          <a:off x="1833408" y="2990106"/>
          <a:ext cx="9981056" cy="584873"/>
        </p:xfrm>
        <a:graphic>
          <a:graphicData uri="http://schemas.openxmlformats.org/drawingml/2006/table">
            <a:tbl>
              <a:tblPr firstRow="1" bandRow="1">
                <a:tableStyleId>{5940675A-B579-460E-94D1-54222C63F5DA}</a:tableStyleId>
              </a:tblPr>
              <a:tblGrid>
                <a:gridCol w="1304647">
                  <a:extLst>
                    <a:ext uri="{9D8B030D-6E8A-4147-A177-3AD203B41FA5}">
                      <a16:colId xmlns:a16="http://schemas.microsoft.com/office/drawing/2014/main" val="769512320"/>
                    </a:ext>
                  </a:extLst>
                </a:gridCol>
                <a:gridCol w="1304334">
                  <a:extLst>
                    <a:ext uri="{9D8B030D-6E8A-4147-A177-3AD203B41FA5}">
                      <a16:colId xmlns:a16="http://schemas.microsoft.com/office/drawing/2014/main" val="2031127860"/>
                    </a:ext>
                  </a:extLst>
                </a:gridCol>
                <a:gridCol w="1549617">
                  <a:extLst>
                    <a:ext uri="{9D8B030D-6E8A-4147-A177-3AD203B41FA5}">
                      <a16:colId xmlns:a16="http://schemas.microsoft.com/office/drawing/2014/main" val="3445972893"/>
                    </a:ext>
                  </a:extLst>
                </a:gridCol>
                <a:gridCol w="1385539">
                  <a:extLst>
                    <a:ext uri="{9D8B030D-6E8A-4147-A177-3AD203B41FA5}">
                      <a16:colId xmlns:a16="http://schemas.microsoft.com/office/drawing/2014/main" val="2734063938"/>
                    </a:ext>
                  </a:extLst>
                </a:gridCol>
                <a:gridCol w="1901537">
                  <a:extLst>
                    <a:ext uri="{9D8B030D-6E8A-4147-A177-3AD203B41FA5}">
                      <a16:colId xmlns:a16="http://schemas.microsoft.com/office/drawing/2014/main" val="337194977"/>
                    </a:ext>
                  </a:extLst>
                </a:gridCol>
                <a:gridCol w="2535382">
                  <a:extLst>
                    <a:ext uri="{9D8B030D-6E8A-4147-A177-3AD203B41FA5}">
                      <a16:colId xmlns:a16="http://schemas.microsoft.com/office/drawing/2014/main" val="1917804519"/>
                    </a:ext>
                  </a:extLst>
                </a:gridCol>
              </a:tblGrid>
              <a:tr h="584873">
                <a:tc>
                  <a:txBody>
                    <a:bodyPr/>
                    <a:lstStyle/>
                    <a:p>
                      <a:pPr algn="ctr"/>
                      <a:r>
                        <a:rPr lang="en-US" sz="1400">
                          <a:solidFill>
                            <a:schemeClr val="bg1"/>
                          </a:solidFill>
                          <a:latin typeface="+mn-lt"/>
                        </a:rPr>
                        <a:t>Sales </a:t>
                      </a:r>
                    </a:p>
                    <a:p>
                      <a:pPr algn="ctr"/>
                      <a:r>
                        <a:rPr lang="en-US" sz="1400">
                          <a:solidFill>
                            <a:schemeClr val="bg1"/>
                          </a:solidFill>
                          <a:latin typeface="+mn-lt"/>
                        </a:rPr>
                        <a:t>Quarter</a:t>
                      </a:r>
                    </a:p>
                  </a:txBody>
                  <a:tcPr>
                    <a:solidFill>
                      <a:schemeClr val="accent1"/>
                    </a:solidFill>
                  </a:tcPr>
                </a:tc>
                <a:tc>
                  <a:txBody>
                    <a:bodyPr/>
                    <a:lstStyle/>
                    <a:p>
                      <a:pPr algn="ctr"/>
                      <a:r>
                        <a:rPr lang="en-US" sz="1400">
                          <a:solidFill>
                            <a:schemeClr val="bg1"/>
                          </a:solidFill>
                          <a:latin typeface="+mn-lt"/>
                        </a:rPr>
                        <a:t>New </a:t>
                      </a:r>
                    </a:p>
                    <a:p>
                      <a:pPr algn="ctr"/>
                      <a:r>
                        <a:rPr lang="en-US" sz="1400">
                          <a:solidFill>
                            <a:schemeClr val="bg1"/>
                          </a:solidFill>
                          <a:latin typeface="+mn-lt"/>
                        </a:rPr>
                        <a:t>WSE’s</a:t>
                      </a:r>
                    </a:p>
                  </a:txBody>
                  <a:tcPr>
                    <a:solidFill>
                      <a:schemeClr val="accent1"/>
                    </a:solidFill>
                  </a:tcPr>
                </a:tc>
                <a:tc>
                  <a:txBody>
                    <a:bodyPr/>
                    <a:lstStyle/>
                    <a:p>
                      <a:pPr algn="ctr"/>
                      <a:r>
                        <a:rPr lang="en-US" sz="1400">
                          <a:solidFill>
                            <a:schemeClr val="bg1"/>
                          </a:solidFill>
                          <a:latin typeface="+mn-lt"/>
                        </a:rPr>
                        <a:t>Admin Fee Per WSE Per Year</a:t>
                      </a:r>
                    </a:p>
                  </a:txBody>
                  <a:tcPr>
                    <a:solidFill>
                      <a:schemeClr val="accent1"/>
                    </a:solidFill>
                  </a:tcPr>
                </a:tc>
                <a:tc>
                  <a:txBody>
                    <a:bodyPr/>
                    <a:lstStyle/>
                    <a:p>
                      <a:pPr algn="ctr"/>
                      <a:r>
                        <a:rPr lang="en-US" sz="1400">
                          <a:solidFill>
                            <a:schemeClr val="bg1"/>
                          </a:solidFill>
                          <a:latin typeface="+mn-lt"/>
                        </a:rPr>
                        <a:t>Annual Admin Fee</a:t>
                      </a:r>
                    </a:p>
                  </a:txBody>
                  <a:tcPr>
                    <a:solidFill>
                      <a:schemeClr val="accent1"/>
                    </a:solidFill>
                  </a:tcPr>
                </a:tc>
                <a:tc>
                  <a:txBody>
                    <a:bodyPr/>
                    <a:lstStyle/>
                    <a:p>
                      <a:pPr algn="ctr"/>
                      <a:r>
                        <a:rPr lang="en-US" sz="1400">
                          <a:solidFill>
                            <a:schemeClr val="bg1"/>
                          </a:solidFill>
                          <a:latin typeface="+mn-lt"/>
                        </a:rPr>
                        <a:t>Average</a:t>
                      </a:r>
                    </a:p>
                    <a:p>
                      <a:pPr algn="ctr"/>
                      <a:r>
                        <a:rPr lang="en-US" sz="1400">
                          <a:solidFill>
                            <a:schemeClr val="bg1"/>
                          </a:solidFill>
                          <a:latin typeface="+mn-lt"/>
                        </a:rPr>
                        <a:t>Commission %</a:t>
                      </a:r>
                    </a:p>
                  </a:txBody>
                  <a:tcP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solidFill>
                            <a:schemeClr val="bg1"/>
                          </a:solidFill>
                          <a:latin typeface="+mn-lt"/>
                        </a:rPr>
                        <a:t>Cumulative Annualized Commissions</a:t>
                      </a:r>
                    </a:p>
                  </a:txBody>
                  <a:tcPr>
                    <a:solidFill>
                      <a:schemeClr val="accent1"/>
                    </a:solidFill>
                  </a:tcPr>
                </a:tc>
                <a:extLst>
                  <a:ext uri="{0D108BD9-81ED-4DB2-BD59-A6C34878D82A}">
                    <a16:rowId xmlns:a16="http://schemas.microsoft.com/office/drawing/2014/main" val="3531519885"/>
                  </a:ext>
                </a:extLst>
              </a:tr>
            </a:tbl>
          </a:graphicData>
        </a:graphic>
      </p:graphicFrame>
      <p:sp>
        <p:nvSpPr>
          <p:cNvPr id="13" name="TextBox 12">
            <a:extLst>
              <a:ext uri="{FF2B5EF4-FFF2-40B4-BE49-F238E27FC236}">
                <a16:creationId xmlns:a16="http://schemas.microsoft.com/office/drawing/2014/main" id="{CF6EF440-3F10-9CAC-1EE4-5428511B7342}"/>
              </a:ext>
            </a:extLst>
          </p:cNvPr>
          <p:cNvSpPr txBox="1"/>
          <p:nvPr/>
        </p:nvSpPr>
        <p:spPr>
          <a:xfrm>
            <a:off x="321541" y="5555563"/>
            <a:ext cx="701028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ea typeface="+mn-lt"/>
                <a:cs typeface="+mn-lt"/>
              </a:rPr>
              <a:t>*This is a sample demonstrating how the payment program can work based upon the assumptions noted. </a:t>
            </a:r>
            <a:br>
              <a:rPr lang="en-US" sz="1100">
                <a:ea typeface="+mn-lt"/>
                <a:cs typeface="+mn-lt"/>
              </a:rPr>
            </a:br>
            <a:r>
              <a:rPr lang="en-US" sz="1100">
                <a:ea typeface="+mn-lt"/>
                <a:cs typeface="+mn-lt"/>
              </a:rPr>
              <a:t> This is not a guarantee and employee sizes, annual payroll, service fees, and percentages paid can vary. </a:t>
            </a:r>
          </a:p>
          <a:p>
            <a:r>
              <a:rPr lang="en-US" sz="1100">
                <a:ea typeface="+mn-lt"/>
                <a:cs typeface="+mn-lt"/>
              </a:rPr>
              <a:t>**Payments are paid monthly with no cap and no limit</a:t>
            </a:r>
          </a:p>
          <a:p>
            <a:r>
              <a:rPr lang="en-US" sz="1100">
                <a:ea typeface="+mn-lt"/>
                <a:cs typeface="+mn-lt"/>
              </a:rPr>
              <a:t>***The residual is paid per the elected continuation as stipulated in the Oasis Channel Program Agreement</a:t>
            </a:r>
          </a:p>
        </p:txBody>
      </p:sp>
      <p:graphicFrame>
        <p:nvGraphicFramePr>
          <p:cNvPr id="14" name="Table 11">
            <a:extLst>
              <a:ext uri="{FF2B5EF4-FFF2-40B4-BE49-F238E27FC236}">
                <a16:creationId xmlns:a16="http://schemas.microsoft.com/office/drawing/2014/main" id="{97C85247-65DE-3909-9E59-B2111C977669}"/>
              </a:ext>
            </a:extLst>
          </p:cNvPr>
          <p:cNvGraphicFramePr>
            <a:graphicFrameLocks noGrp="1"/>
          </p:cNvGraphicFramePr>
          <p:nvPr>
            <p:extLst>
              <p:ext uri="{D42A27DB-BD31-4B8C-83A1-F6EECF244321}">
                <p14:modId xmlns:p14="http://schemas.microsoft.com/office/powerpoint/2010/main" val="832209257"/>
              </p:ext>
            </p:extLst>
          </p:nvPr>
        </p:nvGraphicFramePr>
        <p:xfrm>
          <a:off x="321541" y="3575457"/>
          <a:ext cx="11492923" cy="1889760"/>
        </p:xfrm>
        <a:graphic>
          <a:graphicData uri="http://schemas.openxmlformats.org/drawingml/2006/table">
            <a:tbl>
              <a:tblPr firstRow="1" bandRow="1">
                <a:tableStyleId>{5940675A-B579-460E-94D1-54222C63F5DA}</a:tableStyleId>
              </a:tblPr>
              <a:tblGrid>
                <a:gridCol w="1504461">
                  <a:extLst>
                    <a:ext uri="{9D8B030D-6E8A-4147-A177-3AD203B41FA5}">
                      <a16:colId xmlns:a16="http://schemas.microsoft.com/office/drawing/2014/main" val="745272564"/>
                    </a:ext>
                  </a:extLst>
                </a:gridCol>
                <a:gridCol w="1309073">
                  <a:extLst>
                    <a:ext uri="{9D8B030D-6E8A-4147-A177-3AD203B41FA5}">
                      <a16:colId xmlns:a16="http://schemas.microsoft.com/office/drawing/2014/main" val="1140136680"/>
                    </a:ext>
                  </a:extLst>
                </a:gridCol>
                <a:gridCol w="1309073">
                  <a:extLst>
                    <a:ext uri="{9D8B030D-6E8A-4147-A177-3AD203B41FA5}">
                      <a16:colId xmlns:a16="http://schemas.microsoft.com/office/drawing/2014/main" val="3163420636"/>
                    </a:ext>
                  </a:extLst>
                </a:gridCol>
                <a:gridCol w="1553307">
                  <a:extLst>
                    <a:ext uri="{9D8B030D-6E8A-4147-A177-3AD203B41FA5}">
                      <a16:colId xmlns:a16="http://schemas.microsoft.com/office/drawing/2014/main" val="834865837"/>
                    </a:ext>
                  </a:extLst>
                </a:gridCol>
                <a:gridCol w="1380090">
                  <a:extLst>
                    <a:ext uri="{9D8B030D-6E8A-4147-A177-3AD203B41FA5}">
                      <a16:colId xmlns:a16="http://schemas.microsoft.com/office/drawing/2014/main" val="489041539"/>
                    </a:ext>
                  </a:extLst>
                </a:gridCol>
                <a:gridCol w="1901537">
                  <a:extLst>
                    <a:ext uri="{9D8B030D-6E8A-4147-A177-3AD203B41FA5}">
                      <a16:colId xmlns:a16="http://schemas.microsoft.com/office/drawing/2014/main" val="846403484"/>
                    </a:ext>
                  </a:extLst>
                </a:gridCol>
                <a:gridCol w="2535382">
                  <a:extLst>
                    <a:ext uri="{9D8B030D-6E8A-4147-A177-3AD203B41FA5}">
                      <a16:colId xmlns:a16="http://schemas.microsoft.com/office/drawing/2014/main" val="2802518931"/>
                    </a:ext>
                  </a:extLst>
                </a:gridCol>
              </a:tblGrid>
              <a:tr h="743857">
                <a:tc>
                  <a:txBody>
                    <a:bodyPr/>
                    <a:lstStyle/>
                    <a:p>
                      <a:pPr algn="ctr"/>
                      <a:r>
                        <a:rPr lang="en-US" sz="1600" b="1">
                          <a:latin typeface="+mn-lt"/>
                        </a:rPr>
                        <a:t>Year 1</a:t>
                      </a:r>
                    </a:p>
                  </a:txBody>
                  <a:tcPr anchor="ctr">
                    <a:solidFill>
                      <a:schemeClr val="bg1">
                        <a:lumMod val="75000"/>
                      </a:schemeClr>
                    </a:solidFill>
                  </a:tcPr>
                </a:tc>
                <a:tc>
                  <a:txBody>
                    <a:bodyPr/>
                    <a:lstStyle/>
                    <a:p>
                      <a:pPr algn="ctr"/>
                      <a:r>
                        <a:rPr lang="en-US" sz="1400">
                          <a:latin typeface="+mn-lt"/>
                        </a:rPr>
                        <a:t>1</a:t>
                      </a:r>
                      <a:r>
                        <a:rPr lang="en-US" sz="1400" baseline="30000">
                          <a:latin typeface="+mn-lt"/>
                        </a:rPr>
                        <a:t>st</a:t>
                      </a:r>
                      <a:r>
                        <a:rPr lang="en-US" sz="1400">
                          <a:latin typeface="+mn-lt"/>
                        </a:rPr>
                        <a:t> </a:t>
                      </a:r>
                      <a:r>
                        <a:rPr lang="en-US" sz="1400" err="1">
                          <a:latin typeface="+mn-lt"/>
                        </a:rPr>
                        <a:t>qtr</a:t>
                      </a:r>
                      <a:endParaRPr lang="en-US" sz="1400">
                        <a:latin typeface="+mn-lt"/>
                      </a:endParaRPr>
                    </a:p>
                    <a:p>
                      <a:pPr lvl="0" algn="ctr">
                        <a:buNone/>
                      </a:pPr>
                      <a:r>
                        <a:rPr lang="en-US" sz="1400">
                          <a:latin typeface="+mn-lt"/>
                        </a:rPr>
                        <a:t>2</a:t>
                      </a:r>
                      <a:r>
                        <a:rPr lang="en-US" sz="1400" baseline="30000">
                          <a:latin typeface="+mn-lt"/>
                        </a:rPr>
                        <a:t>nd </a:t>
                      </a:r>
                      <a:r>
                        <a:rPr lang="en-US" sz="1400" err="1">
                          <a:latin typeface="+mn-lt"/>
                        </a:rPr>
                        <a:t>qtr</a:t>
                      </a:r>
                      <a:endParaRPr lang="en-US" sz="1400">
                        <a:latin typeface="+mn-lt"/>
                      </a:endParaRPr>
                    </a:p>
                    <a:p>
                      <a:pPr lvl="0" algn="ctr">
                        <a:buNone/>
                      </a:pPr>
                      <a:r>
                        <a:rPr lang="en-US" sz="1400">
                          <a:latin typeface="+mn-lt"/>
                        </a:rPr>
                        <a:t>3</a:t>
                      </a:r>
                      <a:r>
                        <a:rPr lang="en-US" sz="1400" baseline="30000">
                          <a:latin typeface="+mn-lt"/>
                        </a:rPr>
                        <a:t>rd</a:t>
                      </a:r>
                      <a:r>
                        <a:rPr lang="en-US" sz="1400">
                          <a:latin typeface="+mn-lt"/>
                        </a:rPr>
                        <a:t> </a:t>
                      </a:r>
                      <a:r>
                        <a:rPr lang="en-US" sz="1400" err="1">
                          <a:latin typeface="+mn-lt"/>
                        </a:rPr>
                        <a:t>qtr</a:t>
                      </a:r>
                      <a:endParaRPr lang="en-US" sz="1400">
                        <a:latin typeface="+mn-lt"/>
                      </a:endParaRPr>
                    </a:p>
                    <a:p>
                      <a:pPr lvl="0" algn="ctr">
                        <a:buNone/>
                      </a:pPr>
                      <a:r>
                        <a:rPr lang="en-US" sz="1400">
                          <a:latin typeface="+mn-lt"/>
                        </a:rPr>
                        <a:t>4</a:t>
                      </a:r>
                      <a:r>
                        <a:rPr lang="en-US" sz="1400" baseline="30000">
                          <a:latin typeface="+mn-lt"/>
                        </a:rPr>
                        <a:t>th</a:t>
                      </a:r>
                      <a:r>
                        <a:rPr lang="en-US" sz="1400">
                          <a:latin typeface="+mn-lt"/>
                        </a:rPr>
                        <a:t> </a:t>
                      </a:r>
                      <a:r>
                        <a:rPr lang="en-US" sz="1400" err="1">
                          <a:latin typeface="+mn-lt"/>
                        </a:rPr>
                        <a:t>qtr</a:t>
                      </a:r>
                      <a:endParaRPr lang="en-US" sz="1400">
                        <a:latin typeface="+mn-lt"/>
                      </a:endParaRPr>
                    </a:p>
                  </a:txBody>
                  <a:tcPr>
                    <a:solidFill>
                      <a:schemeClr val="bg1">
                        <a:lumMod val="75000"/>
                      </a:schemeClr>
                    </a:solidFill>
                  </a:tcPr>
                </a:tc>
                <a:tc>
                  <a:txBody>
                    <a:bodyPr/>
                    <a:lstStyle/>
                    <a:p>
                      <a:pPr algn="ctr"/>
                      <a:r>
                        <a:rPr lang="en-US" sz="1400">
                          <a:latin typeface="+mn-lt"/>
                        </a:rPr>
                        <a:t>40</a:t>
                      </a:r>
                    </a:p>
                    <a:p>
                      <a:pPr algn="ctr"/>
                      <a:r>
                        <a:rPr lang="en-US" sz="1400">
                          <a:latin typeface="+mn-lt"/>
                        </a:rPr>
                        <a:t>80</a:t>
                      </a:r>
                    </a:p>
                    <a:p>
                      <a:pPr algn="ctr"/>
                      <a:r>
                        <a:rPr lang="en-US" sz="1400">
                          <a:latin typeface="+mn-lt"/>
                        </a:rPr>
                        <a:t>120</a:t>
                      </a:r>
                    </a:p>
                    <a:p>
                      <a:pPr algn="ctr"/>
                      <a:r>
                        <a:rPr lang="en-US" sz="1400">
                          <a:latin typeface="+mn-lt"/>
                        </a:rPr>
                        <a:t>160</a:t>
                      </a:r>
                    </a:p>
                  </a:txBody>
                  <a:tcPr>
                    <a:solidFill>
                      <a:schemeClr val="bg1">
                        <a:lumMod val="75000"/>
                      </a:schemeClr>
                    </a:solidFill>
                  </a:tcPr>
                </a:tc>
                <a:tc>
                  <a:txBody>
                    <a:bodyPr/>
                    <a:lstStyle/>
                    <a:p>
                      <a:pPr algn="ctr"/>
                      <a:r>
                        <a:rPr lang="en-US" sz="1400">
                          <a:latin typeface="+mn-lt"/>
                        </a:rPr>
                        <a:t>$1,000</a:t>
                      </a:r>
                    </a:p>
                    <a:p>
                      <a:pPr algn="ctr"/>
                      <a:r>
                        <a:rPr lang="en-US" sz="1400">
                          <a:latin typeface="+mn-lt"/>
                        </a:rPr>
                        <a:t>$1,000</a:t>
                      </a:r>
                    </a:p>
                    <a:p>
                      <a:pPr algn="ctr"/>
                      <a:r>
                        <a:rPr lang="en-US" sz="1400">
                          <a:latin typeface="+mn-lt"/>
                        </a:rPr>
                        <a:t>$1,000</a:t>
                      </a:r>
                    </a:p>
                    <a:p>
                      <a:pPr algn="ctr"/>
                      <a:r>
                        <a:rPr lang="en-US" sz="1400">
                          <a:latin typeface="+mn-lt"/>
                        </a:rPr>
                        <a:t>$1,000</a:t>
                      </a:r>
                    </a:p>
                  </a:txBody>
                  <a:tcPr>
                    <a:solidFill>
                      <a:schemeClr val="bg1">
                        <a:lumMod val="75000"/>
                      </a:schemeClr>
                    </a:solidFill>
                  </a:tcPr>
                </a:tc>
                <a:tc>
                  <a:txBody>
                    <a:bodyPr/>
                    <a:lstStyle/>
                    <a:p>
                      <a:pPr algn="ctr"/>
                      <a:r>
                        <a:rPr lang="en-US" sz="1400">
                          <a:latin typeface="+mn-lt"/>
                        </a:rPr>
                        <a:t>$40,000</a:t>
                      </a:r>
                    </a:p>
                    <a:p>
                      <a:pPr algn="ctr"/>
                      <a:r>
                        <a:rPr lang="en-US" sz="1400">
                          <a:latin typeface="+mn-lt"/>
                        </a:rPr>
                        <a:t>$80,000</a:t>
                      </a:r>
                    </a:p>
                    <a:p>
                      <a:pPr algn="ctr"/>
                      <a:r>
                        <a:rPr lang="en-US" sz="1400">
                          <a:latin typeface="+mn-lt"/>
                        </a:rPr>
                        <a:t>$120,000</a:t>
                      </a:r>
                    </a:p>
                    <a:p>
                      <a:pPr algn="ctr"/>
                      <a:r>
                        <a:rPr lang="en-US" sz="1400">
                          <a:latin typeface="+mn-lt"/>
                        </a:rPr>
                        <a:t>$160,000</a:t>
                      </a:r>
                    </a:p>
                  </a:txBody>
                  <a:tcPr>
                    <a:solidFill>
                      <a:schemeClr val="bg1">
                        <a:lumMod val="75000"/>
                      </a:schemeClr>
                    </a:solidFill>
                  </a:tcPr>
                </a:tc>
                <a:tc>
                  <a:txBody>
                    <a:bodyPr/>
                    <a:lstStyle/>
                    <a:p>
                      <a:pPr algn="ctr"/>
                      <a:r>
                        <a:rPr lang="en-US" sz="1400">
                          <a:latin typeface="+mn-lt"/>
                        </a:rPr>
                        <a:t>20%</a:t>
                      </a:r>
                    </a:p>
                    <a:p>
                      <a:pPr lvl="0" algn="ctr">
                        <a:buNone/>
                      </a:pPr>
                      <a:r>
                        <a:rPr lang="en-US" sz="1400">
                          <a:latin typeface="+mn-lt"/>
                        </a:rPr>
                        <a:t>20%</a:t>
                      </a:r>
                    </a:p>
                    <a:p>
                      <a:pPr lvl="0" algn="ctr">
                        <a:buNone/>
                      </a:pPr>
                      <a:r>
                        <a:rPr lang="en-US" sz="1400">
                          <a:latin typeface="+mn-lt"/>
                        </a:rPr>
                        <a:t>20%</a:t>
                      </a:r>
                    </a:p>
                    <a:p>
                      <a:pPr lvl="0" algn="ctr">
                        <a:buNone/>
                      </a:pPr>
                      <a:r>
                        <a:rPr lang="en-US" sz="1400">
                          <a:latin typeface="+mn-lt"/>
                        </a:rPr>
                        <a:t>20%</a:t>
                      </a:r>
                    </a:p>
                  </a:txBody>
                  <a:tcPr>
                    <a:solidFill>
                      <a:schemeClr val="bg1">
                        <a:lumMod val="75000"/>
                      </a:schemeClr>
                    </a:solidFill>
                  </a:tcPr>
                </a:tc>
                <a:tc>
                  <a:txBody>
                    <a:bodyPr/>
                    <a:lstStyle/>
                    <a:p>
                      <a:pPr algn="ctr"/>
                      <a:r>
                        <a:rPr lang="en-US" sz="1400">
                          <a:latin typeface="+mn-lt"/>
                        </a:rPr>
                        <a:t>$8,000</a:t>
                      </a:r>
                    </a:p>
                    <a:p>
                      <a:pPr algn="ctr"/>
                      <a:r>
                        <a:rPr lang="en-US" sz="1400">
                          <a:latin typeface="+mn-lt"/>
                        </a:rPr>
                        <a:t>$16,000</a:t>
                      </a:r>
                    </a:p>
                    <a:p>
                      <a:pPr algn="ctr"/>
                      <a:r>
                        <a:rPr lang="en-US" sz="1400">
                          <a:latin typeface="+mn-lt"/>
                        </a:rPr>
                        <a:t>$24,000</a:t>
                      </a:r>
                    </a:p>
                    <a:p>
                      <a:pPr algn="ctr"/>
                      <a:r>
                        <a:rPr lang="en-US" sz="1400">
                          <a:latin typeface="+mn-lt"/>
                        </a:rPr>
                        <a:t>$32,000</a:t>
                      </a:r>
                    </a:p>
                  </a:txBody>
                  <a:tcPr>
                    <a:solidFill>
                      <a:schemeClr val="bg1">
                        <a:lumMod val="75000"/>
                      </a:schemeClr>
                    </a:solidFill>
                  </a:tcPr>
                </a:tc>
                <a:extLst>
                  <a:ext uri="{0D108BD9-81ED-4DB2-BD59-A6C34878D82A}">
                    <a16:rowId xmlns:a16="http://schemas.microsoft.com/office/drawing/2014/main" val="2558974885"/>
                  </a:ext>
                </a:extLst>
              </a:tr>
              <a:tr h="879928">
                <a:tc>
                  <a:txBody>
                    <a:bodyPr/>
                    <a:lstStyle/>
                    <a:p>
                      <a:pPr algn="ctr"/>
                      <a:r>
                        <a:rPr lang="en-US" sz="1600" b="1">
                          <a:latin typeface="+mn-lt"/>
                        </a:rPr>
                        <a:t>Year 2</a:t>
                      </a:r>
                    </a:p>
                  </a:txBody>
                  <a:tcPr anchor="ctr">
                    <a:solidFill>
                      <a:schemeClr val="bg1">
                        <a:lumMod val="95000"/>
                      </a:schemeClr>
                    </a:solidFill>
                  </a:tcPr>
                </a:tc>
                <a:tc>
                  <a:txBody>
                    <a:bodyPr/>
                    <a:lstStyle/>
                    <a:p>
                      <a:pPr algn="ctr"/>
                      <a:r>
                        <a:rPr lang="en-US" sz="1400">
                          <a:latin typeface="+mn-lt"/>
                        </a:rPr>
                        <a:t>1</a:t>
                      </a:r>
                      <a:r>
                        <a:rPr lang="en-US" sz="1400" baseline="30000">
                          <a:latin typeface="+mn-lt"/>
                        </a:rPr>
                        <a:t>st</a:t>
                      </a:r>
                      <a:r>
                        <a:rPr lang="en-US" sz="1400">
                          <a:latin typeface="+mn-lt"/>
                        </a:rPr>
                        <a:t> </a:t>
                      </a:r>
                      <a:r>
                        <a:rPr lang="en-US" sz="1400" err="1">
                          <a:latin typeface="+mn-lt"/>
                        </a:rPr>
                        <a:t>qtr</a:t>
                      </a:r>
                      <a:endParaRPr lang="en-US" sz="1400">
                        <a:latin typeface="+mn-lt"/>
                      </a:endParaRPr>
                    </a:p>
                    <a:p>
                      <a:pPr lvl="0" algn="ctr">
                        <a:buNone/>
                      </a:pPr>
                      <a:r>
                        <a:rPr lang="en-US" sz="1400">
                          <a:latin typeface="+mn-lt"/>
                        </a:rPr>
                        <a:t>2</a:t>
                      </a:r>
                      <a:r>
                        <a:rPr lang="en-US" sz="1400" baseline="30000">
                          <a:latin typeface="+mn-lt"/>
                        </a:rPr>
                        <a:t>nd</a:t>
                      </a:r>
                      <a:r>
                        <a:rPr lang="en-US" sz="1400">
                          <a:latin typeface="+mn-lt"/>
                        </a:rPr>
                        <a:t> </a:t>
                      </a:r>
                      <a:r>
                        <a:rPr lang="en-US" sz="1400" err="1">
                          <a:latin typeface="+mn-lt"/>
                        </a:rPr>
                        <a:t>qtr</a:t>
                      </a:r>
                      <a:endParaRPr lang="en-US" sz="1400">
                        <a:latin typeface="+mn-lt"/>
                      </a:endParaRPr>
                    </a:p>
                    <a:p>
                      <a:pPr lvl="0" algn="ctr">
                        <a:buNone/>
                      </a:pPr>
                      <a:r>
                        <a:rPr lang="en-US" sz="1400">
                          <a:latin typeface="+mn-lt"/>
                        </a:rPr>
                        <a:t>3</a:t>
                      </a:r>
                      <a:r>
                        <a:rPr lang="en-US" sz="1400" baseline="30000">
                          <a:latin typeface="+mn-lt"/>
                        </a:rPr>
                        <a:t>rd</a:t>
                      </a:r>
                      <a:r>
                        <a:rPr lang="en-US" sz="1400">
                          <a:latin typeface="+mn-lt"/>
                        </a:rPr>
                        <a:t> </a:t>
                      </a:r>
                      <a:r>
                        <a:rPr lang="en-US" sz="1400" err="1">
                          <a:latin typeface="+mn-lt"/>
                        </a:rPr>
                        <a:t>qtr</a:t>
                      </a:r>
                      <a:endParaRPr lang="en-US" sz="1400">
                        <a:latin typeface="+mn-lt"/>
                      </a:endParaRPr>
                    </a:p>
                    <a:p>
                      <a:pPr lvl="0" algn="ctr">
                        <a:buNone/>
                      </a:pPr>
                      <a:r>
                        <a:rPr lang="en-US" sz="1400">
                          <a:latin typeface="+mn-lt"/>
                        </a:rPr>
                        <a:t>4</a:t>
                      </a:r>
                      <a:r>
                        <a:rPr lang="en-US" sz="1400" baseline="30000">
                          <a:latin typeface="+mn-lt"/>
                        </a:rPr>
                        <a:t>th</a:t>
                      </a:r>
                      <a:r>
                        <a:rPr lang="en-US" sz="1400">
                          <a:latin typeface="+mn-lt"/>
                        </a:rPr>
                        <a:t> </a:t>
                      </a:r>
                      <a:r>
                        <a:rPr lang="en-US" sz="1400" err="1">
                          <a:latin typeface="+mn-lt"/>
                        </a:rPr>
                        <a:t>qtr</a:t>
                      </a:r>
                      <a:endParaRPr lang="en-US" sz="1400">
                        <a:latin typeface="+mn-lt"/>
                      </a:endParaRPr>
                    </a:p>
                  </a:txBody>
                  <a:tcPr>
                    <a:solidFill>
                      <a:schemeClr val="bg1">
                        <a:lumMod val="95000"/>
                      </a:schemeClr>
                    </a:solidFill>
                  </a:tcPr>
                </a:tc>
                <a:tc>
                  <a:txBody>
                    <a:bodyPr/>
                    <a:lstStyle/>
                    <a:p>
                      <a:pPr algn="ctr"/>
                      <a:r>
                        <a:rPr lang="en-US" sz="1400">
                          <a:latin typeface="+mn-lt"/>
                        </a:rPr>
                        <a:t>245</a:t>
                      </a:r>
                    </a:p>
                    <a:p>
                      <a:pPr algn="ctr"/>
                      <a:r>
                        <a:rPr lang="en-US" sz="1400">
                          <a:latin typeface="+mn-lt"/>
                        </a:rPr>
                        <a:t>330</a:t>
                      </a:r>
                    </a:p>
                    <a:p>
                      <a:pPr algn="ctr"/>
                      <a:r>
                        <a:rPr lang="en-US" sz="1400">
                          <a:latin typeface="+mn-lt"/>
                        </a:rPr>
                        <a:t>415</a:t>
                      </a:r>
                    </a:p>
                    <a:p>
                      <a:pPr algn="ctr"/>
                      <a:r>
                        <a:rPr lang="en-US" sz="1400">
                          <a:latin typeface="+mn-lt"/>
                        </a:rPr>
                        <a:t>500</a:t>
                      </a:r>
                    </a:p>
                  </a:txBody>
                  <a:tcPr>
                    <a:solidFill>
                      <a:schemeClr val="bg1">
                        <a:lumMod val="95000"/>
                      </a:schemeClr>
                    </a:solidFill>
                  </a:tcPr>
                </a:tc>
                <a:tc>
                  <a:txBody>
                    <a:bodyPr/>
                    <a:lstStyle/>
                    <a:p>
                      <a:pPr algn="ctr"/>
                      <a:r>
                        <a:rPr lang="en-US" sz="1400">
                          <a:latin typeface="+mn-lt"/>
                        </a:rPr>
                        <a:t>$1,100</a:t>
                      </a:r>
                    </a:p>
                    <a:p>
                      <a:pPr algn="ctr"/>
                      <a:r>
                        <a:rPr lang="en-US" sz="1400">
                          <a:latin typeface="+mn-lt"/>
                        </a:rPr>
                        <a:t>$1,000</a:t>
                      </a:r>
                    </a:p>
                    <a:p>
                      <a:pPr algn="ctr"/>
                      <a:r>
                        <a:rPr lang="en-US" sz="1400">
                          <a:latin typeface="+mn-lt"/>
                        </a:rPr>
                        <a:t>$1,000</a:t>
                      </a:r>
                    </a:p>
                    <a:p>
                      <a:pPr algn="ctr"/>
                      <a:r>
                        <a:rPr lang="en-US" sz="1400">
                          <a:latin typeface="+mn-lt"/>
                        </a:rPr>
                        <a:t>$1,000</a:t>
                      </a:r>
                    </a:p>
                  </a:txBody>
                  <a:tcPr>
                    <a:solidFill>
                      <a:schemeClr val="bg1">
                        <a:lumMod val="95000"/>
                      </a:schemeClr>
                    </a:solidFill>
                  </a:tcPr>
                </a:tc>
                <a:tc>
                  <a:txBody>
                    <a:bodyPr/>
                    <a:lstStyle/>
                    <a:p>
                      <a:pPr algn="ctr"/>
                      <a:r>
                        <a:rPr lang="en-US" sz="1400">
                          <a:latin typeface="+mn-lt"/>
                        </a:rPr>
                        <a:t>$245,000</a:t>
                      </a:r>
                    </a:p>
                    <a:p>
                      <a:pPr algn="ctr"/>
                      <a:r>
                        <a:rPr lang="en-US" sz="1400">
                          <a:latin typeface="+mn-lt"/>
                        </a:rPr>
                        <a:t>$330,000</a:t>
                      </a:r>
                    </a:p>
                    <a:p>
                      <a:pPr algn="ctr"/>
                      <a:r>
                        <a:rPr lang="en-US" sz="1400">
                          <a:latin typeface="+mn-lt"/>
                        </a:rPr>
                        <a:t>$415,000</a:t>
                      </a:r>
                    </a:p>
                    <a:p>
                      <a:pPr algn="ctr"/>
                      <a:r>
                        <a:rPr lang="en-US" sz="1400">
                          <a:latin typeface="+mn-lt"/>
                        </a:rPr>
                        <a:t>$500,000</a:t>
                      </a:r>
                    </a:p>
                  </a:txBody>
                  <a:tcPr>
                    <a:solidFill>
                      <a:schemeClr val="bg1">
                        <a:lumMod val="95000"/>
                      </a:schemeClr>
                    </a:solidFill>
                  </a:tcPr>
                </a:tc>
                <a:tc>
                  <a:txBody>
                    <a:bodyPr/>
                    <a:lstStyle/>
                    <a:p>
                      <a:pPr algn="ctr"/>
                      <a:r>
                        <a:rPr lang="en-US" sz="1400">
                          <a:latin typeface="+mn-lt"/>
                        </a:rPr>
                        <a:t>20%</a:t>
                      </a:r>
                    </a:p>
                    <a:p>
                      <a:pPr lvl="0" algn="ctr">
                        <a:buNone/>
                      </a:pPr>
                      <a:r>
                        <a:rPr lang="en-US" sz="1400">
                          <a:latin typeface="+mn-lt"/>
                        </a:rPr>
                        <a:t>20%</a:t>
                      </a:r>
                    </a:p>
                    <a:p>
                      <a:pPr lvl="0" algn="ctr">
                        <a:buNone/>
                      </a:pPr>
                      <a:r>
                        <a:rPr lang="en-US" sz="1400">
                          <a:latin typeface="+mn-lt"/>
                        </a:rPr>
                        <a:t>20%</a:t>
                      </a:r>
                    </a:p>
                    <a:p>
                      <a:pPr lvl="0" algn="ctr">
                        <a:buNone/>
                      </a:pPr>
                      <a:r>
                        <a:rPr lang="en-US" sz="1400">
                          <a:latin typeface="+mn-lt"/>
                        </a:rPr>
                        <a:t>20%</a:t>
                      </a:r>
                    </a:p>
                  </a:txBody>
                  <a:tcPr>
                    <a:solidFill>
                      <a:schemeClr val="bg1">
                        <a:lumMod val="95000"/>
                      </a:schemeClr>
                    </a:solidFill>
                  </a:tcPr>
                </a:tc>
                <a:tc>
                  <a:txBody>
                    <a:bodyPr/>
                    <a:lstStyle/>
                    <a:p>
                      <a:pPr lvl="0" algn="ctr">
                        <a:buNone/>
                      </a:pPr>
                      <a:r>
                        <a:rPr lang="en-US" sz="1400" b="0" i="0" u="none" strike="noStrike" noProof="0">
                          <a:latin typeface="+mn-lt"/>
                        </a:rPr>
                        <a:t>$49,000</a:t>
                      </a:r>
                    </a:p>
                    <a:p>
                      <a:pPr lvl="0" algn="ctr">
                        <a:buNone/>
                      </a:pPr>
                      <a:r>
                        <a:rPr lang="en-US" sz="1400" b="0" i="0" u="none" strike="noStrike" noProof="0">
                          <a:latin typeface="+mn-lt"/>
                        </a:rPr>
                        <a:t>$66,000</a:t>
                      </a:r>
                    </a:p>
                    <a:p>
                      <a:pPr lvl="0" algn="ctr">
                        <a:buNone/>
                      </a:pPr>
                      <a:r>
                        <a:rPr lang="en-US" sz="1400" b="0" i="0" u="none" strike="noStrike" noProof="0">
                          <a:latin typeface="+mn-lt"/>
                        </a:rPr>
                        <a:t>$83,000</a:t>
                      </a:r>
                    </a:p>
                    <a:p>
                      <a:pPr lvl="0" algn="ctr">
                        <a:buNone/>
                      </a:pPr>
                      <a:r>
                        <a:rPr lang="en-US" sz="1400" b="0" i="0" u="none" strike="noStrike" noProof="0">
                          <a:latin typeface="+mn-lt"/>
                        </a:rPr>
                        <a:t>$100,000</a:t>
                      </a:r>
                    </a:p>
                  </a:txBody>
                  <a:tcPr>
                    <a:solidFill>
                      <a:schemeClr val="bg1">
                        <a:lumMod val="95000"/>
                      </a:schemeClr>
                    </a:solidFill>
                  </a:tcPr>
                </a:tc>
                <a:extLst>
                  <a:ext uri="{0D108BD9-81ED-4DB2-BD59-A6C34878D82A}">
                    <a16:rowId xmlns:a16="http://schemas.microsoft.com/office/drawing/2014/main" val="3591597234"/>
                  </a:ext>
                </a:extLst>
              </a:tr>
            </a:tbl>
          </a:graphicData>
        </a:graphic>
      </p:graphicFrame>
      <p:sp>
        <p:nvSpPr>
          <p:cNvPr id="15" name="TextBox 14">
            <a:extLst>
              <a:ext uri="{FF2B5EF4-FFF2-40B4-BE49-F238E27FC236}">
                <a16:creationId xmlns:a16="http://schemas.microsoft.com/office/drawing/2014/main" id="{514106FC-437B-F7A6-A493-D642D9F97CE1}"/>
              </a:ext>
            </a:extLst>
          </p:cNvPr>
          <p:cNvSpPr txBox="1"/>
          <p:nvPr/>
        </p:nvSpPr>
        <p:spPr>
          <a:xfrm>
            <a:off x="1826001" y="2652462"/>
            <a:ext cx="5223727" cy="336631"/>
          </a:xfrm>
          <a:prstGeom prst="rect">
            <a:avLst/>
          </a:prstGeom>
          <a:noFill/>
        </p:spPr>
        <p:txBody>
          <a:bodyPr wrap="square">
            <a:spAutoFit/>
          </a:bodyPr>
          <a:lstStyle/>
          <a:p>
            <a:pPr marL="0" indent="0">
              <a:lnSpc>
                <a:spcPct val="107000"/>
              </a:lnSpc>
              <a:spcBef>
                <a:spcPts val="0"/>
              </a:spcBef>
              <a:spcAft>
                <a:spcPts val="800"/>
              </a:spcAft>
              <a:buNone/>
            </a:pPr>
            <a:r>
              <a:rPr lang="en-US" sz="1600" b="1">
                <a:solidFill>
                  <a:schemeClr val="accent3"/>
                </a:solidFill>
                <a:ea typeface="Calibri" panose="020F0502020204030204" pitchFamily="34" charset="0"/>
                <a:cs typeface="Times New Roman"/>
              </a:rPr>
              <a:t>Cumulative Commissions Payment Plan Example***</a:t>
            </a:r>
          </a:p>
        </p:txBody>
      </p:sp>
      <p:sp>
        <p:nvSpPr>
          <p:cNvPr id="3" name="TextBox 2">
            <a:extLst>
              <a:ext uri="{FF2B5EF4-FFF2-40B4-BE49-F238E27FC236}">
                <a16:creationId xmlns:a16="http://schemas.microsoft.com/office/drawing/2014/main" id="{AD1B3B65-EB95-3AF4-2041-9F3D9FA1BCA1}"/>
              </a:ext>
            </a:extLst>
          </p:cNvPr>
          <p:cNvSpPr txBox="1"/>
          <p:nvPr/>
        </p:nvSpPr>
        <p:spPr>
          <a:xfrm>
            <a:off x="321541" y="5167870"/>
            <a:ext cx="144953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a:solidFill>
                  <a:schemeClr val="tx1"/>
                </a:solidFill>
                <a:latin typeface="+mn-lt"/>
                <a:ea typeface="+mn-ea"/>
                <a:cs typeface="+mn-cs"/>
              </a:rPr>
              <a:t> Avg. 85 </a:t>
            </a:r>
            <a:r>
              <a:rPr lang="en-US" sz="1000" b="0" i="0" u="none" strike="noStrike" kern="1200" baseline="0" err="1">
                <a:solidFill>
                  <a:schemeClr val="tx1"/>
                </a:solidFill>
                <a:latin typeface="+mn-lt"/>
                <a:ea typeface="+mn-ea"/>
                <a:cs typeface="+mn-cs"/>
              </a:rPr>
              <a:t>wse’s</a:t>
            </a:r>
            <a:r>
              <a:rPr lang="en-US" sz="1000" b="0" i="0" u="none" strike="noStrike" kern="1200" baseline="0">
                <a:solidFill>
                  <a:schemeClr val="tx1"/>
                </a:solidFill>
                <a:latin typeface="+mn-lt"/>
                <a:ea typeface="+mn-ea"/>
                <a:cs typeface="+mn-cs"/>
              </a:rPr>
              <a:t> per </a:t>
            </a:r>
            <a:r>
              <a:rPr lang="en-US" sz="1000" b="0" i="0" u="none" strike="noStrike" kern="1200" baseline="0" err="1">
                <a:solidFill>
                  <a:schemeClr val="tx1"/>
                </a:solidFill>
                <a:latin typeface="+mn-lt"/>
                <a:ea typeface="+mn-ea"/>
                <a:cs typeface="+mn-cs"/>
              </a:rPr>
              <a:t>qtr</a:t>
            </a:r>
            <a:endParaRPr lang="en-US" sz="1000" b="0" i="0" u="none" strike="noStrike" kern="1200" baseline="0">
              <a:solidFill>
                <a:schemeClr val="tx1"/>
              </a:solidFill>
              <a:latin typeface="+mn-lt"/>
              <a:ea typeface="+mn-ea"/>
              <a:cs typeface="+mn-cs"/>
            </a:endParaRPr>
          </a:p>
        </p:txBody>
      </p:sp>
      <p:sp>
        <p:nvSpPr>
          <p:cNvPr id="5" name="TextBox 4">
            <a:extLst>
              <a:ext uri="{FF2B5EF4-FFF2-40B4-BE49-F238E27FC236}">
                <a16:creationId xmlns:a16="http://schemas.microsoft.com/office/drawing/2014/main" id="{1DD69E7F-41B6-4C45-8A89-534E07146C06}"/>
              </a:ext>
            </a:extLst>
          </p:cNvPr>
          <p:cNvSpPr txBox="1"/>
          <p:nvPr/>
        </p:nvSpPr>
        <p:spPr>
          <a:xfrm>
            <a:off x="321541" y="4201515"/>
            <a:ext cx="1449532" cy="246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a:solidFill>
                  <a:schemeClr val="tx1"/>
                </a:solidFill>
                <a:latin typeface="+mn-lt"/>
                <a:ea typeface="+mn-ea"/>
                <a:cs typeface="+mn-cs"/>
              </a:rPr>
              <a:t> Avg. 40 </a:t>
            </a:r>
            <a:r>
              <a:rPr lang="en-US" sz="1000" b="0" i="0" u="none" strike="noStrike" kern="1200" baseline="0" err="1">
                <a:solidFill>
                  <a:schemeClr val="tx1"/>
                </a:solidFill>
                <a:latin typeface="+mn-lt"/>
                <a:ea typeface="+mn-ea"/>
                <a:cs typeface="+mn-cs"/>
              </a:rPr>
              <a:t>wse’s</a:t>
            </a:r>
            <a:r>
              <a:rPr lang="en-US" sz="1000" b="0" i="0" u="none" strike="noStrike" kern="1200" baseline="0">
                <a:solidFill>
                  <a:schemeClr val="tx1"/>
                </a:solidFill>
                <a:latin typeface="+mn-lt"/>
                <a:ea typeface="+mn-ea"/>
                <a:cs typeface="+mn-cs"/>
              </a:rPr>
              <a:t> per </a:t>
            </a:r>
            <a:r>
              <a:rPr lang="en-US" sz="1000" b="0" i="0" u="none" strike="noStrike" kern="1200" baseline="0" err="1">
                <a:solidFill>
                  <a:schemeClr val="tx1"/>
                </a:solidFill>
                <a:latin typeface="+mn-lt"/>
                <a:ea typeface="+mn-ea"/>
                <a:cs typeface="+mn-cs"/>
              </a:rPr>
              <a:t>qtr</a:t>
            </a:r>
            <a:endParaRPr lang="en-US" sz="1000" b="0" i="0" u="none" strike="noStrike" kern="1200" baseline="0">
              <a:solidFill>
                <a:schemeClr val="tx1"/>
              </a:solidFill>
              <a:latin typeface="+mn-lt"/>
              <a:ea typeface="+mn-ea"/>
              <a:cs typeface="+mn-cs"/>
            </a:endParaRPr>
          </a:p>
        </p:txBody>
      </p:sp>
    </p:spTree>
    <p:extLst>
      <p:ext uri="{BB962C8B-B14F-4D97-AF65-F5344CB8AC3E}">
        <p14:creationId xmlns:p14="http://schemas.microsoft.com/office/powerpoint/2010/main" val="3895448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erson holding a tablet&#10;&#10;Description automatically generated">
            <a:extLst>
              <a:ext uri="{FF2B5EF4-FFF2-40B4-BE49-F238E27FC236}">
                <a16:creationId xmlns:a16="http://schemas.microsoft.com/office/drawing/2014/main" id="{9C2A6064-F338-841D-681D-D5764980D7DA}"/>
              </a:ext>
            </a:extLst>
          </p:cNvPr>
          <p:cNvPicPr>
            <a:picLocks noChangeAspect="1"/>
          </p:cNvPicPr>
          <p:nvPr/>
        </p:nvPicPr>
        <p:blipFill rotWithShape="1">
          <a:blip r:embed="rId3">
            <a:extLst>
              <a:ext uri="{28A0092B-C50C-407E-A947-70E740481C1C}">
                <a14:useLocalDpi xmlns:a14="http://schemas.microsoft.com/office/drawing/2010/main" val="0"/>
              </a:ext>
            </a:extLst>
          </a:blip>
          <a:srcRect l="11446" r="27158" b="5114"/>
          <a:stretch/>
        </p:blipFill>
        <p:spPr>
          <a:xfrm>
            <a:off x="0" y="-6386"/>
            <a:ext cx="6318989" cy="6507251"/>
          </a:xfrm>
          <a:prstGeom prst="rect">
            <a:avLst/>
          </a:prstGeom>
        </p:spPr>
      </p:pic>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17</a:t>
            </a:fld>
            <a:endParaRPr lang="en-US"/>
          </a:p>
        </p:txBody>
      </p:sp>
      <p:sp>
        <p:nvSpPr>
          <p:cNvPr id="27" name="Footer Placeholder 2">
            <a:extLst>
              <a:ext uri="{FF2B5EF4-FFF2-40B4-BE49-F238E27FC236}">
                <a16:creationId xmlns:a16="http://schemas.microsoft.com/office/drawing/2014/main" id="{D44E27CD-A300-25CB-9C48-46DCB161A023}"/>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5" name="Title 4">
            <a:extLst>
              <a:ext uri="{FF2B5EF4-FFF2-40B4-BE49-F238E27FC236}">
                <a16:creationId xmlns:a16="http://schemas.microsoft.com/office/drawing/2014/main" id="{C88828C3-4A53-BBB7-8102-1D8089A3DAB9}"/>
              </a:ext>
            </a:extLst>
          </p:cNvPr>
          <p:cNvSpPr>
            <a:spLocks noGrp="1"/>
          </p:cNvSpPr>
          <p:nvPr>
            <p:ph type="title"/>
          </p:nvPr>
        </p:nvSpPr>
        <p:spPr>
          <a:xfrm>
            <a:off x="6850498" y="983248"/>
            <a:ext cx="4960502" cy="1320361"/>
          </a:xfrm>
        </p:spPr>
        <p:txBody>
          <a:bodyPr/>
          <a:lstStyle/>
          <a:p>
            <a:r>
              <a:rPr lang="en-US">
                <a:solidFill>
                  <a:schemeClr val="tx1"/>
                </a:solidFill>
              </a:rPr>
              <a:t>Channel </a:t>
            </a:r>
            <a:br>
              <a:rPr lang="en-US">
                <a:solidFill>
                  <a:schemeClr val="tx1"/>
                </a:solidFill>
              </a:rPr>
            </a:br>
            <a:r>
              <a:rPr lang="en-US">
                <a:solidFill>
                  <a:schemeClr val="tx1"/>
                </a:solidFill>
              </a:rPr>
              <a:t>Calculator </a:t>
            </a:r>
          </a:p>
        </p:txBody>
      </p:sp>
      <p:sp>
        <p:nvSpPr>
          <p:cNvPr id="6" name="Text Placeholder 5">
            <a:extLst>
              <a:ext uri="{FF2B5EF4-FFF2-40B4-BE49-F238E27FC236}">
                <a16:creationId xmlns:a16="http://schemas.microsoft.com/office/drawing/2014/main" id="{339CBD62-93D3-C74A-391B-9CB42EBC0D95}"/>
              </a:ext>
            </a:extLst>
          </p:cNvPr>
          <p:cNvSpPr>
            <a:spLocks noGrp="1"/>
          </p:cNvSpPr>
          <p:nvPr>
            <p:ph type="body" sz="quarter" idx="12"/>
          </p:nvPr>
        </p:nvSpPr>
        <p:spPr>
          <a:xfrm>
            <a:off x="6850497" y="2330759"/>
            <a:ext cx="4744096" cy="3148516"/>
          </a:xfrm>
        </p:spPr>
        <p:txBody>
          <a:bodyPr/>
          <a:lstStyle/>
          <a:p>
            <a:pPr marL="285750" indent="-285750">
              <a:buClr>
                <a:schemeClr val="accent3"/>
              </a:buClr>
              <a:buFont typeface="Arial" panose="020B0604020202020204" pitchFamily="34" charset="0"/>
              <a:buChar char="•"/>
            </a:pPr>
            <a:r>
              <a:rPr lang="en-US"/>
              <a:t>Provide data and review progress</a:t>
            </a:r>
          </a:p>
          <a:p>
            <a:pPr marL="285750" indent="-285750">
              <a:buClr>
                <a:schemeClr val="accent3"/>
              </a:buClr>
              <a:buFont typeface="Arial" panose="020B0604020202020204" pitchFamily="34" charset="0"/>
              <a:buChar char="•"/>
            </a:pPr>
            <a:r>
              <a:rPr lang="en-US"/>
              <a:t>Aid with payout calculations</a:t>
            </a:r>
          </a:p>
          <a:p>
            <a:pPr marL="285750" indent="-285750">
              <a:buClr>
                <a:schemeClr val="accent3"/>
              </a:buClr>
              <a:buFont typeface="Arial" panose="020B0604020202020204" pitchFamily="34" charset="0"/>
              <a:buChar char="•"/>
            </a:pPr>
            <a:r>
              <a:rPr lang="en-US"/>
              <a:t>Establish metrics and goals</a:t>
            </a:r>
          </a:p>
          <a:p>
            <a:pPr marL="285750" indent="-285750">
              <a:buClr>
                <a:schemeClr val="accent3"/>
              </a:buClr>
              <a:buFont typeface="Arial" panose="020B0604020202020204" pitchFamily="34" charset="0"/>
              <a:buChar char="•"/>
            </a:pPr>
            <a:r>
              <a:rPr lang="en-US"/>
              <a:t>Create accountability</a:t>
            </a:r>
          </a:p>
          <a:p>
            <a:pPr marL="285750" indent="-285750">
              <a:buClr>
                <a:schemeClr val="accent3"/>
              </a:buClr>
              <a:buFont typeface="Arial" panose="020B0604020202020204" pitchFamily="34" charset="0"/>
              <a:buChar char="•"/>
            </a:pPr>
            <a:r>
              <a:rPr lang="en-US"/>
              <a:t>Measure performance</a:t>
            </a:r>
          </a:p>
          <a:p>
            <a:pPr marL="285750" indent="-285750">
              <a:buClr>
                <a:schemeClr val="accent3"/>
              </a:buClr>
              <a:buFont typeface="Arial" panose="020B0604020202020204" pitchFamily="34" charset="0"/>
              <a:buChar char="•"/>
            </a:pPr>
            <a:r>
              <a:rPr lang="en-US"/>
              <a:t>Ongoing discussions</a:t>
            </a:r>
          </a:p>
          <a:p>
            <a:pPr marL="285750" indent="-285750">
              <a:buClr>
                <a:schemeClr val="accent3"/>
              </a:buClr>
              <a:buFont typeface="Arial" panose="020B0604020202020204" pitchFamily="34" charset="0"/>
              <a:buChar char="•"/>
            </a:pPr>
            <a:r>
              <a:rPr lang="en-US"/>
              <a:t>Determine best fit for both parties</a:t>
            </a:r>
          </a:p>
          <a:p>
            <a:pPr marL="285750" indent="-285750">
              <a:buClr>
                <a:schemeClr val="accent3"/>
              </a:buClr>
              <a:buFont typeface="Arial" panose="020B0604020202020204" pitchFamily="34" charset="0"/>
              <a:buChar char="•"/>
            </a:pPr>
            <a:endParaRPr lang="en-US"/>
          </a:p>
          <a:p>
            <a:endParaRPr lang="en-US"/>
          </a:p>
        </p:txBody>
      </p:sp>
      <p:pic>
        <p:nvPicPr>
          <p:cNvPr id="3" name="Picture 2" descr="Table&#10;&#10;Description automatically generated with low confidence">
            <a:extLst>
              <a:ext uri="{FF2B5EF4-FFF2-40B4-BE49-F238E27FC236}">
                <a16:creationId xmlns:a16="http://schemas.microsoft.com/office/drawing/2014/main" id="{8027B58C-99F7-0C19-8784-CC3A061FB4D2}"/>
              </a:ext>
            </a:extLst>
          </p:cNvPr>
          <p:cNvPicPr>
            <a:picLocks noChangeAspect="1"/>
          </p:cNvPicPr>
          <p:nvPr/>
        </p:nvPicPr>
        <p:blipFill>
          <a:blip r:embed="rId4"/>
          <a:stretch>
            <a:fillRect/>
          </a:stretch>
        </p:blipFill>
        <p:spPr>
          <a:xfrm>
            <a:off x="4005961" y="1908313"/>
            <a:ext cx="2578782" cy="38557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4803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par>
                          <p:cTn id="10" fill="hold">
                            <p:stCondLst>
                              <p:cond delay="2000"/>
                            </p:stCondLst>
                            <p:childTnLst>
                              <p:par>
                                <p:cTn id="11" presetID="10" presetClass="entr" presetSubtype="0" fill="hold" grpId="0" nodeType="afterEffect">
                                  <p:stCondLst>
                                    <p:cond delay="50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1000"/>
                                        <p:tgtEl>
                                          <p:spTgt spid="6">
                                            <p:txEl>
                                              <p:pRg st="0" end="0"/>
                                            </p:txEl>
                                          </p:spTgt>
                                        </p:tgtEl>
                                      </p:cBhvr>
                                    </p:animEffect>
                                  </p:childTnLst>
                                </p:cTn>
                              </p:par>
                            </p:childTnLst>
                          </p:cTn>
                        </p:par>
                        <p:par>
                          <p:cTn id="14" fill="hold">
                            <p:stCondLst>
                              <p:cond delay="3500"/>
                            </p:stCondLst>
                            <p:childTnLst>
                              <p:par>
                                <p:cTn id="15" presetID="10" presetClass="entr" presetSubtype="0" fill="hold" grpId="0" nodeType="afterEffect">
                                  <p:stCondLst>
                                    <p:cond delay="50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1000"/>
                                        <p:tgtEl>
                                          <p:spTgt spid="6">
                                            <p:txEl>
                                              <p:pRg st="1" end="1"/>
                                            </p:txEl>
                                          </p:spTgt>
                                        </p:tgtEl>
                                      </p:cBhvr>
                                    </p:animEffect>
                                  </p:childTnLst>
                                </p:cTn>
                              </p:par>
                            </p:childTnLst>
                          </p:cTn>
                        </p:par>
                        <p:par>
                          <p:cTn id="18" fill="hold">
                            <p:stCondLst>
                              <p:cond delay="5000"/>
                            </p:stCondLst>
                            <p:childTnLst>
                              <p:par>
                                <p:cTn id="19" presetID="10" presetClass="entr" presetSubtype="0" fill="hold" grpId="0" nodeType="afterEffect">
                                  <p:stCondLst>
                                    <p:cond delay="50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childTnLst>
                                </p:cTn>
                              </p:par>
                            </p:childTnLst>
                          </p:cTn>
                        </p:par>
                        <p:par>
                          <p:cTn id="22" fill="hold">
                            <p:stCondLst>
                              <p:cond delay="6500"/>
                            </p:stCondLst>
                            <p:childTnLst>
                              <p:par>
                                <p:cTn id="23" presetID="10" presetClass="entr" presetSubtype="0" fill="hold" grpId="0" nodeType="afterEffect">
                                  <p:stCondLst>
                                    <p:cond delay="50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childTnLst>
                                </p:cTn>
                              </p:par>
                            </p:childTnLst>
                          </p:cTn>
                        </p:par>
                        <p:par>
                          <p:cTn id="26" fill="hold">
                            <p:stCondLst>
                              <p:cond delay="8000"/>
                            </p:stCondLst>
                            <p:childTnLst>
                              <p:par>
                                <p:cTn id="27" presetID="10" presetClass="entr" presetSubtype="0" fill="hold" grpId="0" nodeType="afterEffect">
                                  <p:stCondLst>
                                    <p:cond delay="50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1000"/>
                                        <p:tgtEl>
                                          <p:spTgt spid="6">
                                            <p:txEl>
                                              <p:pRg st="4" end="4"/>
                                            </p:txEl>
                                          </p:spTgt>
                                        </p:tgtEl>
                                      </p:cBhvr>
                                    </p:animEffect>
                                  </p:childTnLst>
                                </p:cTn>
                              </p:par>
                            </p:childTnLst>
                          </p:cTn>
                        </p:par>
                        <p:par>
                          <p:cTn id="30" fill="hold">
                            <p:stCondLst>
                              <p:cond delay="9500"/>
                            </p:stCondLst>
                            <p:childTnLst>
                              <p:par>
                                <p:cTn id="31" presetID="10" presetClass="entr" presetSubtype="0" fill="hold" grpId="0" nodeType="afterEffect">
                                  <p:stCondLst>
                                    <p:cond delay="500"/>
                                  </p:stCondLst>
                                  <p:childTnLst>
                                    <p:set>
                                      <p:cBhvr>
                                        <p:cTn id="32" dur="1" fill="hold">
                                          <p:stCondLst>
                                            <p:cond delay="0"/>
                                          </p:stCondLst>
                                        </p:cTn>
                                        <p:tgtEl>
                                          <p:spTgt spid="6">
                                            <p:txEl>
                                              <p:pRg st="5" end="5"/>
                                            </p:txEl>
                                          </p:spTgt>
                                        </p:tgtEl>
                                        <p:attrNameLst>
                                          <p:attrName>style.visibility</p:attrName>
                                        </p:attrNameLst>
                                      </p:cBhvr>
                                      <p:to>
                                        <p:strVal val="visible"/>
                                      </p:to>
                                    </p:set>
                                    <p:animEffect transition="in" filter="fade">
                                      <p:cBhvr>
                                        <p:cTn id="33" dur="1000"/>
                                        <p:tgtEl>
                                          <p:spTgt spid="6">
                                            <p:txEl>
                                              <p:pRg st="5" end="5"/>
                                            </p:txEl>
                                          </p:spTgt>
                                        </p:tgtEl>
                                      </p:cBhvr>
                                    </p:animEffect>
                                  </p:childTnLst>
                                </p:cTn>
                              </p:par>
                            </p:childTnLst>
                          </p:cTn>
                        </p:par>
                        <p:par>
                          <p:cTn id="34" fill="hold">
                            <p:stCondLst>
                              <p:cond delay="11000"/>
                            </p:stCondLst>
                            <p:childTnLst>
                              <p:par>
                                <p:cTn id="35" presetID="10" presetClass="entr" presetSubtype="0" fill="hold" grpId="0" nodeType="afterEffect">
                                  <p:stCondLst>
                                    <p:cond delay="50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35">
            <a:extLst>
              <a:ext uri="{FF2B5EF4-FFF2-40B4-BE49-F238E27FC236}">
                <a16:creationId xmlns:a16="http://schemas.microsoft.com/office/drawing/2014/main" id="{3EDB58F0-CA3A-48D0-9E9F-7070BCE95373}"/>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l="3288" t="13" r="37086" b="1995"/>
          <a:stretch/>
        </p:blipFill>
        <p:spPr>
          <a:xfrm>
            <a:off x="-14288" y="0"/>
            <a:ext cx="12206288" cy="6858000"/>
          </a:xfrm>
        </p:spPr>
      </p:pic>
      <p:sp>
        <p:nvSpPr>
          <p:cNvPr id="2" name="Rectangle 1">
            <a:extLst>
              <a:ext uri="{FF2B5EF4-FFF2-40B4-BE49-F238E27FC236}">
                <a16:creationId xmlns:a16="http://schemas.microsoft.com/office/drawing/2014/main" id="{9101C82C-B007-02F1-238A-117CCF7734E6}"/>
              </a:ext>
            </a:extLst>
          </p:cNvPr>
          <p:cNvSpPr/>
          <p:nvPr/>
        </p:nvSpPr>
        <p:spPr>
          <a:xfrm>
            <a:off x="-18738" y="3813106"/>
            <a:ext cx="5098738" cy="14446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FB094585-CFA1-B850-E1D3-DE7132B89BFA}"/>
              </a:ext>
            </a:extLst>
          </p:cNvPr>
          <p:cNvSpPr txBox="1">
            <a:spLocks/>
          </p:cNvSpPr>
          <p:nvPr/>
        </p:nvSpPr>
        <p:spPr>
          <a:xfrm>
            <a:off x="590862" y="4145907"/>
            <a:ext cx="4242395" cy="77909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4000" b="1" i="0" kern="1200" dirty="0">
                <a:solidFill>
                  <a:schemeClr val="tx1"/>
                </a:solidFill>
                <a:latin typeface="+mj-lt"/>
                <a:ea typeface="+mn-ea"/>
                <a:cs typeface="Arial" panose="020B0604020202020204" pitchFamily="34" charset="0"/>
              </a:defRPr>
            </a:lvl1pPr>
          </a:lstStyle>
          <a:p>
            <a:pPr>
              <a:spcBef>
                <a:spcPts val="1000"/>
              </a:spcBef>
            </a:pPr>
            <a:r>
              <a:rPr lang="en-US">
                <a:solidFill>
                  <a:schemeClr val="tx1">
                    <a:lumMod val="85000"/>
                    <a:lumOff val="15000"/>
                  </a:schemeClr>
                </a:solidFill>
              </a:rPr>
              <a:t>Getting Started</a:t>
            </a:r>
            <a:endParaRPr lang="en-US" sz="1800" b="0">
              <a:solidFill>
                <a:schemeClr val="tx1">
                  <a:lumMod val="85000"/>
                  <a:lumOff val="15000"/>
                </a:schemeClr>
              </a:solidFill>
              <a:latin typeface="+mn-lt"/>
            </a:endParaRPr>
          </a:p>
        </p:txBody>
      </p:sp>
    </p:spTree>
    <p:custDataLst>
      <p:tags r:id="rId1"/>
    </p:custDataLst>
    <p:extLst>
      <p:ext uri="{BB962C8B-B14F-4D97-AF65-F5344CB8AC3E}">
        <p14:creationId xmlns:p14="http://schemas.microsoft.com/office/powerpoint/2010/main" val="23313731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3763CB-0CEF-46C9-BA33-C20367F9832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020" r="23021" b="1521"/>
          <a:stretch/>
        </p:blipFill>
        <p:spPr>
          <a:xfrm>
            <a:off x="7073899" y="0"/>
            <a:ext cx="5118101" cy="6554784"/>
          </a:xfrm>
          <a:prstGeom prst="rect">
            <a:avLst/>
          </a:prstGeom>
        </p:spPr>
      </p:pic>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19</a:t>
            </a:fld>
            <a:endParaRPr lang="en-US"/>
          </a:p>
        </p:txBody>
      </p:sp>
      <p:sp>
        <p:nvSpPr>
          <p:cNvPr id="27" name="Footer Placeholder 2">
            <a:extLst>
              <a:ext uri="{FF2B5EF4-FFF2-40B4-BE49-F238E27FC236}">
                <a16:creationId xmlns:a16="http://schemas.microsoft.com/office/drawing/2014/main" id="{D44E27CD-A300-25CB-9C48-46DCB161A023}"/>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17" name="Title 1">
            <a:extLst>
              <a:ext uri="{FF2B5EF4-FFF2-40B4-BE49-F238E27FC236}">
                <a16:creationId xmlns:a16="http://schemas.microsoft.com/office/drawing/2014/main" id="{0BE02EC6-1F5F-4772-5580-17956112C769}"/>
              </a:ext>
            </a:extLst>
          </p:cNvPr>
          <p:cNvSpPr>
            <a:spLocks noGrp="1"/>
          </p:cNvSpPr>
          <p:nvPr>
            <p:ph type="title"/>
          </p:nvPr>
        </p:nvSpPr>
        <p:spPr>
          <a:xfrm>
            <a:off x="838200" y="894423"/>
            <a:ext cx="5186437" cy="1818959"/>
          </a:xfrm>
        </p:spPr>
        <p:txBody>
          <a:bodyPr/>
          <a:lstStyle/>
          <a:p>
            <a:r>
              <a:rPr lang="en-US">
                <a:solidFill>
                  <a:schemeClr val="tx1"/>
                </a:solidFill>
              </a:rPr>
              <a:t>Define The Goals </a:t>
            </a:r>
            <a:br>
              <a:rPr lang="en-US">
                <a:solidFill>
                  <a:schemeClr val="tx1"/>
                </a:solidFill>
              </a:rPr>
            </a:br>
            <a:r>
              <a:rPr lang="en-US">
                <a:solidFill>
                  <a:schemeClr val="tx1"/>
                </a:solidFill>
              </a:rPr>
              <a:t>And Set Expectations</a:t>
            </a:r>
          </a:p>
        </p:txBody>
      </p:sp>
      <p:sp>
        <p:nvSpPr>
          <p:cNvPr id="19" name="TextBox 18">
            <a:extLst>
              <a:ext uri="{FF2B5EF4-FFF2-40B4-BE49-F238E27FC236}">
                <a16:creationId xmlns:a16="http://schemas.microsoft.com/office/drawing/2014/main" id="{C956B513-041A-CAD0-00A5-E96611CD2EAA}"/>
              </a:ext>
            </a:extLst>
          </p:cNvPr>
          <p:cNvSpPr txBox="1"/>
          <p:nvPr/>
        </p:nvSpPr>
        <p:spPr>
          <a:xfrm>
            <a:off x="831851" y="2561774"/>
            <a:ext cx="5873750" cy="2533963"/>
          </a:xfrm>
          <a:prstGeom prst="rect">
            <a:avLst/>
          </a:prstGeom>
          <a:noFill/>
        </p:spPr>
        <p:txBody>
          <a:bodyPr wrap="square">
            <a:spAutoFit/>
          </a:bodyPr>
          <a:lstStyle/>
          <a:p>
            <a:pPr marL="285750" lvl="0" indent="-285750">
              <a:lnSpc>
                <a:spcPct val="150000"/>
              </a:lnSpc>
              <a:buClr>
                <a:schemeClr val="accent3"/>
              </a:buClr>
              <a:buFont typeface="Arial" panose="020B0604020202020204" pitchFamily="34" charset="0"/>
              <a:buChar char="•"/>
            </a:pPr>
            <a:r>
              <a:rPr lang="en-US"/>
              <a:t>Schedule weekly, biweekly, or monthly meetings</a:t>
            </a:r>
          </a:p>
          <a:p>
            <a:pPr marL="285750" lvl="0" indent="-285750">
              <a:lnSpc>
                <a:spcPct val="150000"/>
              </a:lnSpc>
              <a:buClr>
                <a:schemeClr val="accent3"/>
              </a:buClr>
              <a:buFont typeface="Arial" panose="020B0604020202020204" pitchFamily="34" charset="0"/>
              <a:buChar char="•"/>
            </a:pPr>
            <a:r>
              <a:rPr lang="en-US"/>
              <a:t>Define business goals</a:t>
            </a:r>
          </a:p>
          <a:p>
            <a:pPr marL="285750" lvl="0" indent="-285750">
              <a:lnSpc>
                <a:spcPct val="150000"/>
              </a:lnSpc>
              <a:buClr>
                <a:schemeClr val="accent3"/>
              </a:buClr>
              <a:buFont typeface="Arial" panose="020B0604020202020204" pitchFamily="34" charset="0"/>
              <a:buChar char="•"/>
            </a:pPr>
            <a:r>
              <a:rPr lang="en-US"/>
              <a:t>Provide ongoing education, client testimonials, product demos, discuss incentive programs, training, product and service updates</a:t>
            </a:r>
          </a:p>
          <a:p>
            <a:pPr marL="285750" lvl="0" indent="-285750">
              <a:lnSpc>
                <a:spcPct val="150000"/>
              </a:lnSpc>
              <a:buClr>
                <a:schemeClr val="accent3"/>
              </a:buClr>
              <a:buFont typeface="Arial" panose="020B0604020202020204" pitchFamily="34" charset="0"/>
              <a:buChar char="•"/>
            </a:pPr>
            <a:r>
              <a:rPr lang="en-US"/>
              <a:t>Get feedback, suggestions, and strategic discussions</a:t>
            </a:r>
          </a:p>
        </p:txBody>
      </p:sp>
    </p:spTree>
    <p:extLst>
      <p:ext uri="{BB962C8B-B14F-4D97-AF65-F5344CB8AC3E}">
        <p14:creationId xmlns:p14="http://schemas.microsoft.com/office/powerpoint/2010/main" val="29277993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1000"/>
                                        <p:tgtEl>
                                          <p:spTgt spid="19">
                                            <p:txEl>
                                              <p:pRg st="1" end="1"/>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9">
                                            <p:txEl>
                                              <p:pRg st="2" end="2"/>
                                            </p:txEl>
                                          </p:spTgt>
                                        </p:tgtEl>
                                        <p:attrNameLst>
                                          <p:attrName>style.visibility</p:attrName>
                                        </p:attrNameLst>
                                      </p:cBhvr>
                                      <p:to>
                                        <p:strVal val="visible"/>
                                      </p:to>
                                    </p:set>
                                    <p:animEffect transition="in" filter="fade">
                                      <p:cBhvr>
                                        <p:cTn id="16" dur="1000"/>
                                        <p:tgtEl>
                                          <p:spTgt spid="19">
                                            <p:txEl>
                                              <p:pRg st="2" end="2"/>
                                            </p:txEl>
                                          </p:spTgt>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9">
                                            <p:txEl>
                                              <p:pRg st="3" end="3"/>
                                            </p:txEl>
                                          </p:spTgt>
                                        </p:tgtEl>
                                        <p:attrNameLst>
                                          <p:attrName>style.visibility</p:attrName>
                                        </p:attrNameLst>
                                      </p:cBhvr>
                                      <p:to>
                                        <p:strVal val="visible"/>
                                      </p:to>
                                    </p:set>
                                    <p:animEffect transition="in" filter="fade">
                                      <p:cBhvr>
                                        <p:cTn id="20" dur="1000"/>
                                        <p:tgtEl>
                                          <p:spTgt spid="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computer, person, indoor&#10;&#10;Description automatically generated">
            <a:extLst>
              <a:ext uri="{FF2B5EF4-FFF2-40B4-BE49-F238E27FC236}">
                <a16:creationId xmlns:a16="http://schemas.microsoft.com/office/drawing/2014/main" id="{09B60449-E948-8FC9-98A6-34AE3584D7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366" r="3502"/>
          <a:stretch/>
        </p:blipFill>
        <p:spPr>
          <a:xfrm>
            <a:off x="5202125" y="6385"/>
            <a:ext cx="6989875" cy="6508715"/>
          </a:xfrm>
          <a:prstGeom prst="rect">
            <a:avLst/>
          </a:prstGeom>
        </p:spPr>
      </p:pic>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2</a:t>
            </a:fld>
            <a:endParaRPr lang="en-US"/>
          </a:p>
        </p:txBody>
      </p:sp>
      <p:sp>
        <p:nvSpPr>
          <p:cNvPr id="5" name="Title 4">
            <a:extLst>
              <a:ext uri="{FF2B5EF4-FFF2-40B4-BE49-F238E27FC236}">
                <a16:creationId xmlns:a16="http://schemas.microsoft.com/office/drawing/2014/main" id="{15DA4A05-96F4-DE4F-B515-637955C7DF86}"/>
              </a:ext>
            </a:extLst>
          </p:cNvPr>
          <p:cNvSpPr>
            <a:spLocks noGrp="1"/>
          </p:cNvSpPr>
          <p:nvPr>
            <p:ph type="title"/>
          </p:nvPr>
        </p:nvSpPr>
        <p:spPr>
          <a:xfrm>
            <a:off x="408916" y="1752787"/>
            <a:ext cx="4010367" cy="821763"/>
          </a:xfrm>
        </p:spPr>
        <p:txBody>
          <a:bodyPr/>
          <a:lstStyle/>
          <a:p>
            <a:r>
              <a:rPr lang="en-US">
                <a:solidFill>
                  <a:schemeClr val="tx1"/>
                </a:solidFill>
              </a:rPr>
              <a:t>Let’s Review</a:t>
            </a:r>
          </a:p>
        </p:txBody>
      </p:sp>
      <p:sp>
        <p:nvSpPr>
          <p:cNvPr id="9" name="Text Placeholder 8">
            <a:extLst>
              <a:ext uri="{FF2B5EF4-FFF2-40B4-BE49-F238E27FC236}">
                <a16:creationId xmlns:a16="http://schemas.microsoft.com/office/drawing/2014/main" id="{C02B4D66-7D9F-C641-96BD-1DB37FF008A1}"/>
              </a:ext>
            </a:extLst>
          </p:cNvPr>
          <p:cNvSpPr>
            <a:spLocks noGrp="1"/>
          </p:cNvSpPr>
          <p:nvPr>
            <p:ph type="body" sz="quarter" idx="11"/>
          </p:nvPr>
        </p:nvSpPr>
        <p:spPr>
          <a:xfrm>
            <a:off x="429441" y="2509020"/>
            <a:ext cx="4010367" cy="1616413"/>
          </a:xfrm>
        </p:spPr>
        <p:txBody>
          <a:bodyPr/>
          <a:lstStyle/>
          <a:p>
            <a:pPr marL="346075" indent="-346075">
              <a:lnSpc>
                <a:spcPct val="150000"/>
              </a:lnSpc>
              <a:spcAft>
                <a:spcPts val="0"/>
              </a:spcAft>
              <a:buClr>
                <a:schemeClr val="accent1"/>
              </a:buClr>
              <a:buFont typeface="+mj-lt"/>
              <a:buAutoNum type="arabicPeriod"/>
            </a:pPr>
            <a:r>
              <a:rPr lang="en-US"/>
              <a:t>The power of Paychex</a:t>
            </a:r>
          </a:p>
          <a:p>
            <a:pPr marL="346075" indent="-346075">
              <a:lnSpc>
                <a:spcPct val="150000"/>
              </a:lnSpc>
              <a:spcAft>
                <a:spcPts val="0"/>
              </a:spcAft>
              <a:buClr>
                <a:schemeClr val="accent1"/>
              </a:buClr>
              <a:buFont typeface="+mj-lt"/>
              <a:buAutoNum type="arabicPeriod"/>
            </a:pPr>
            <a:r>
              <a:rPr lang="en-US">
                <a:cs typeface="Arial"/>
              </a:rPr>
              <a:t>An opportunity for partnership </a:t>
            </a:r>
          </a:p>
          <a:p>
            <a:pPr marL="346075" lvl="0" indent="-346075">
              <a:lnSpc>
                <a:spcPct val="150000"/>
              </a:lnSpc>
              <a:spcAft>
                <a:spcPts val="0"/>
              </a:spcAft>
              <a:buClr>
                <a:schemeClr val="accent1"/>
              </a:buClr>
              <a:buFont typeface="+mj-lt"/>
              <a:buAutoNum type="arabicPeriod"/>
            </a:pPr>
            <a:r>
              <a:rPr lang="en-US"/>
              <a:t>Getting started</a:t>
            </a:r>
          </a:p>
          <a:p>
            <a:pPr marL="346075" lvl="0" indent="-346075">
              <a:lnSpc>
                <a:spcPct val="150000"/>
              </a:lnSpc>
              <a:spcAft>
                <a:spcPts val="0"/>
              </a:spcAft>
              <a:buClr>
                <a:schemeClr val="accent1"/>
              </a:buClr>
              <a:buFont typeface="+mj-lt"/>
              <a:buAutoNum type="arabicPeriod"/>
            </a:pPr>
            <a:r>
              <a:rPr lang="en-US">
                <a:cs typeface="Arial"/>
              </a:rPr>
              <a:t>Tools and resources, just for you</a:t>
            </a:r>
          </a:p>
        </p:txBody>
      </p:sp>
      <p:sp>
        <p:nvSpPr>
          <p:cNvPr id="10" name="Footer Placeholder 2">
            <a:extLst>
              <a:ext uri="{FF2B5EF4-FFF2-40B4-BE49-F238E27FC236}">
                <a16:creationId xmlns:a16="http://schemas.microsoft.com/office/drawing/2014/main" id="{60AEF84E-D82A-6ADA-2A17-B20F36D950F9}"/>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Tree>
    <p:extLst>
      <p:ext uri="{BB962C8B-B14F-4D97-AF65-F5344CB8AC3E}">
        <p14:creationId xmlns:p14="http://schemas.microsoft.com/office/powerpoint/2010/main" val="3176710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1000"/>
                                        <p:tgtEl>
                                          <p:spTgt spid="9">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1000"/>
                                        <p:tgtEl>
                                          <p:spTgt spid="9">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1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20</a:t>
            </a:fld>
            <a:endParaRPr lang="en-US"/>
          </a:p>
        </p:txBody>
      </p:sp>
      <p:sp>
        <p:nvSpPr>
          <p:cNvPr id="27" name="Footer Placeholder 2">
            <a:extLst>
              <a:ext uri="{FF2B5EF4-FFF2-40B4-BE49-F238E27FC236}">
                <a16:creationId xmlns:a16="http://schemas.microsoft.com/office/drawing/2014/main" id="{D44E27CD-A300-25CB-9C48-46DCB161A023}"/>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7" name="Title 1">
            <a:extLst>
              <a:ext uri="{FF2B5EF4-FFF2-40B4-BE49-F238E27FC236}">
                <a16:creationId xmlns:a16="http://schemas.microsoft.com/office/drawing/2014/main" id="{5F59E4EC-BA74-3DD2-27E8-EE6EB46188C6}"/>
              </a:ext>
            </a:extLst>
          </p:cNvPr>
          <p:cNvSpPr>
            <a:spLocks noGrp="1"/>
          </p:cNvSpPr>
          <p:nvPr>
            <p:ph type="title"/>
          </p:nvPr>
        </p:nvSpPr>
        <p:spPr>
          <a:xfrm>
            <a:off x="2293176" y="645113"/>
            <a:ext cx="7875075" cy="864394"/>
          </a:xfrm>
          <a:noFill/>
        </p:spPr>
        <p:txBody>
          <a:bodyPr anchor="b">
            <a:normAutofit fontScale="90000"/>
          </a:bodyPr>
          <a:lstStyle/>
          <a:p>
            <a:r>
              <a:rPr lang="en-US" i="1">
                <a:solidFill>
                  <a:schemeClr val="tx1"/>
                </a:solidFill>
              </a:rPr>
              <a:t>Key </a:t>
            </a:r>
            <a:r>
              <a:rPr lang="en-US">
                <a:solidFill>
                  <a:schemeClr val="tx1"/>
                </a:solidFill>
              </a:rPr>
              <a:t>indicators</a:t>
            </a:r>
            <a:r>
              <a:rPr lang="en-US" i="1">
                <a:solidFill>
                  <a:schemeClr val="tx1"/>
                </a:solidFill>
              </a:rPr>
              <a:t> </a:t>
            </a:r>
            <a:r>
              <a:rPr lang="en-US">
                <a:solidFill>
                  <a:schemeClr val="tx1"/>
                </a:solidFill>
              </a:rPr>
              <a:t>of an Ideal PEO Client</a:t>
            </a:r>
          </a:p>
        </p:txBody>
      </p:sp>
      <p:grpSp>
        <p:nvGrpSpPr>
          <p:cNvPr id="3" name="Group 2">
            <a:extLst>
              <a:ext uri="{FF2B5EF4-FFF2-40B4-BE49-F238E27FC236}">
                <a16:creationId xmlns:a16="http://schemas.microsoft.com/office/drawing/2014/main" id="{4EA175E3-AA5C-364B-D5D9-40DBA450080D}"/>
              </a:ext>
            </a:extLst>
          </p:cNvPr>
          <p:cNvGrpSpPr/>
          <p:nvPr/>
        </p:nvGrpSpPr>
        <p:grpSpPr>
          <a:xfrm>
            <a:off x="6188088" y="1673819"/>
            <a:ext cx="5636547" cy="4282480"/>
            <a:chOff x="6188088" y="1673819"/>
            <a:chExt cx="5636547" cy="4282480"/>
          </a:xfrm>
        </p:grpSpPr>
        <p:sp>
          <p:nvSpPr>
            <p:cNvPr id="6" name="Rectangle 5">
              <a:extLst>
                <a:ext uri="{FF2B5EF4-FFF2-40B4-BE49-F238E27FC236}">
                  <a16:creationId xmlns:a16="http://schemas.microsoft.com/office/drawing/2014/main" id="{251032C6-4523-4B15-ECA1-ECD39F69BF7E}"/>
                </a:ext>
              </a:extLst>
            </p:cNvPr>
            <p:cNvSpPr/>
            <p:nvPr/>
          </p:nvSpPr>
          <p:spPr>
            <a:xfrm>
              <a:off x="6291209" y="1674139"/>
              <a:ext cx="5533426" cy="4282160"/>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8" name="Rectangle 7">
              <a:extLst>
                <a:ext uri="{FF2B5EF4-FFF2-40B4-BE49-F238E27FC236}">
                  <a16:creationId xmlns:a16="http://schemas.microsoft.com/office/drawing/2014/main" id="{08F05188-B37E-A623-076D-180D42F5F5FD}"/>
                </a:ext>
              </a:extLst>
            </p:cNvPr>
            <p:cNvSpPr/>
            <p:nvPr/>
          </p:nvSpPr>
          <p:spPr>
            <a:xfrm>
              <a:off x="6188088" y="1673819"/>
              <a:ext cx="5392869" cy="3940330"/>
            </a:xfrm>
            <a:prstGeom prst="rect">
              <a:avLst/>
            </a:prstGeom>
          </p:spPr>
        </p:sp>
        <p:sp>
          <p:nvSpPr>
            <p:cNvPr id="9" name="Oval 8">
              <a:extLst>
                <a:ext uri="{FF2B5EF4-FFF2-40B4-BE49-F238E27FC236}">
                  <a16:creationId xmlns:a16="http://schemas.microsoft.com/office/drawing/2014/main" id="{DF1B763E-FE1D-E15B-DA11-A18ABB52C059}"/>
                </a:ext>
              </a:extLst>
            </p:cNvPr>
            <p:cNvSpPr/>
            <p:nvPr/>
          </p:nvSpPr>
          <p:spPr>
            <a:xfrm>
              <a:off x="6664327" y="2152033"/>
              <a:ext cx="655825" cy="655825"/>
            </a:xfrm>
            <a:prstGeom prst="ellipse">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0" name="Rectangle 9" descr="Downward trend">
              <a:extLst>
                <a:ext uri="{FF2B5EF4-FFF2-40B4-BE49-F238E27FC236}">
                  <a16:creationId xmlns:a16="http://schemas.microsoft.com/office/drawing/2014/main" id="{52CD2003-F6D1-909D-40EF-E929C55CD4AF}"/>
                </a:ext>
              </a:extLst>
            </p:cNvPr>
            <p:cNvSpPr/>
            <p:nvPr/>
          </p:nvSpPr>
          <p:spPr>
            <a:xfrm>
              <a:off x="6802050" y="2289756"/>
              <a:ext cx="380378" cy="38037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11" name="Freeform 10">
              <a:extLst>
                <a:ext uri="{FF2B5EF4-FFF2-40B4-BE49-F238E27FC236}">
                  <a16:creationId xmlns:a16="http://schemas.microsoft.com/office/drawing/2014/main" id="{F8078BD5-625B-A14F-B9EF-B024EC8B1137}"/>
                </a:ext>
              </a:extLst>
            </p:cNvPr>
            <p:cNvSpPr/>
            <p:nvPr/>
          </p:nvSpPr>
          <p:spPr>
            <a:xfrm>
              <a:off x="7460686" y="2152033"/>
              <a:ext cx="1545874" cy="655825"/>
            </a:xfrm>
            <a:custGeom>
              <a:avLst/>
              <a:gdLst>
                <a:gd name="connsiteX0" fmla="*/ 0 w 1545874"/>
                <a:gd name="connsiteY0" fmla="*/ 0 h 655825"/>
                <a:gd name="connsiteX1" fmla="*/ 1545874 w 1545874"/>
                <a:gd name="connsiteY1" fmla="*/ 0 h 655825"/>
                <a:gd name="connsiteX2" fmla="*/ 1545874 w 1545874"/>
                <a:gd name="connsiteY2" fmla="*/ 655825 h 655825"/>
                <a:gd name="connsiteX3" fmla="*/ 0 w 1545874"/>
                <a:gd name="connsiteY3" fmla="*/ 655825 h 655825"/>
                <a:gd name="connsiteX4" fmla="*/ 0 w 1545874"/>
                <a:gd name="connsiteY4" fmla="*/ 0 h 65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874" h="655825">
                  <a:moveTo>
                    <a:pt x="0" y="0"/>
                  </a:moveTo>
                  <a:lnTo>
                    <a:pt x="1545874" y="0"/>
                  </a:lnTo>
                  <a:lnTo>
                    <a:pt x="1545874" y="655825"/>
                  </a:lnTo>
                  <a:lnTo>
                    <a:pt x="0" y="6558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ts val="0"/>
                </a:spcAft>
                <a:buNone/>
              </a:pPr>
              <a:r>
                <a:rPr lang="en-US" sz="1600" b="1" kern="1200">
                  <a:latin typeface="+mj-lt"/>
                </a:rPr>
                <a:t>Downsizing  </a:t>
              </a:r>
            </a:p>
            <a:p>
              <a:pPr marL="0" lvl="0" indent="0" algn="l" defTabSz="711200">
                <a:lnSpc>
                  <a:spcPct val="100000"/>
                </a:lnSpc>
                <a:spcBef>
                  <a:spcPct val="0"/>
                </a:spcBef>
                <a:spcAft>
                  <a:spcPts val="0"/>
                </a:spcAft>
                <a:buNone/>
              </a:pPr>
              <a:r>
                <a:rPr lang="en-US" sz="1000" kern="1200">
                  <a:solidFill>
                    <a:schemeClr val="accent3"/>
                  </a:solidFill>
                </a:rPr>
                <a:t>(Needing scalable solutions as they rebuild</a:t>
              </a:r>
              <a:r>
                <a:rPr lang="en-US" sz="1100" kern="1200">
                  <a:solidFill>
                    <a:schemeClr val="accent3"/>
                  </a:solidFill>
                </a:rPr>
                <a:t>)</a:t>
              </a:r>
              <a:endParaRPr lang="en-US" sz="1000" kern="1200">
                <a:solidFill>
                  <a:schemeClr val="accent3"/>
                </a:solidFill>
              </a:endParaRPr>
            </a:p>
          </p:txBody>
        </p:sp>
        <p:sp>
          <p:nvSpPr>
            <p:cNvPr id="12" name="Oval 11">
              <a:extLst>
                <a:ext uri="{FF2B5EF4-FFF2-40B4-BE49-F238E27FC236}">
                  <a16:creationId xmlns:a16="http://schemas.microsoft.com/office/drawing/2014/main" id="{3B44ECAF-C63C-4935-F1BC-0AE0B3F60D99}"/>
                </a:ext>
              </a:extLst>
            </p:cNvPr>
            <p:cNvSpPr/>
            <p:nvPr/>
          </p:nvSpPr>
          <p:spPr>
            <a:xfrm>
              <a:off x="9332265" y="2132070"/>
              <a:ext cx="694847" cy="664967"/>
            </a:xfrm>
            <a:prstGeom prst="ellipse">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3" name="Rectangle 12" descr="Laptop">
              <a:extLst>
                <a:ext uri="{FF2B5EF4-FFF2-40B4-BE49-F238E27FC236}">
                  <a16:creationId xmlns:a16="http://schemas.microsoft.com/office/drawing/2014/main" id="{E286D6BC-E211-DE58-6770-76B8496B7E93}"/>
                </a:ext>
              </a:extLst>
            </p:cNvPr>
            <p:cNvSpPr/>
            <p:nvPr/>
          </p:nvSpPr>
          <p:spPr>
            <a:xfrm>
              <a:off x="9482260" y="2269754"/>
              <a:ext cx="380378" cy="38037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4" name="Freeform 13">
              <a:extLst>
                <a:ext uri="{FF2B5EF4-FFF2-40B4-BE49-F238E27FC236}">
                  <a16:creationId xmlns:a16="http://schemas.microsoft.com/office/drawing/2014/main" id="{77A87002-C9EF-76EF-6753-6CA95EF6D2CD}"/>
                </a:ext>
              </a:extLst>
            </p:cNvPr>
            <p:cNvSpPr/>
            <p:nvPr/>
          </p:nvSpPr>
          <p:spPr>
            <a:xfrm>
              <a:off x="10185078" y="2285579"/>
              <a:ext cx="1545874" cy="655825"/>
            </a:xfrm>
            <a:custGeom>
              <a:avLst/>
              <a:gdLst>
                <a:gd name="connsiteX0" fmla="*/ 0 w 1545874"/>
                <a:gd name="connsiteY0" fmla="*/ 0 h 655825"/>
                <a:gd name="connsiteX1" fmla="*/ 1545874 w 1545874"/>
                <a:gd name="connsiteY1" fmla="*/ 0 h 655825"/>
                <a:gd name="connsiteX2" fmla="*/ 1545874 w 1545874"/>
                <a:gd name="connsiteY2" fmla="*/ 655825 h 655825"/>
                <a:gd name="connsiteX3" fmla="*/ 0 w 1545874"/>
                <a:gd name="connsiteY3" fmla="*/ 655825 h 655825"/>
                <a:gd name="connsiteX4" fmla="*/ 0 w 1545874"/>
                <a:gd name="connsiteY4" fmla="*/ 0 h 65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874" h="655825">
                  <a:moveTo>
                    <a:pt x="0" y="0"/>
                  </a:moveTo>
                  <a:lnTo>
                    <a:pt x="1545874" y="0"/>
                  </a:lnTo>
                  <a:lnTo>
                    <a:pt x="1545874" y="655825"/>
                  </a:lnTo>
                  <a:lnTo>
                    <a:pt x="0" y="6558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ts val="0"/>
                </a:spcAft>
                <a:buNone/>
              </a:pPr>
              <a:r>
                <a:rPr lang="en-US" sz="1400" b="1" kern="1200">
                  <a:latin typeface="+mj-lt"/>
                </a:rPr>
                <a:t>Technology Upgrade </a:t>
              </a:r>
            </a:p>
            <a:p>
              <a:pPr marL="0" lvl="0" indent="0" algn="l" defTabSz="622300">
                <a:lnSpc>
                  <a:spcPct val="100000"/>
                </a:lnSpc>
                <a:spcBef>
                  <a:spcPct val="0"/>
                </a:spcBef>
                <a:spcAft>
                  <a:spcPts val="0"/>
                </a:spcAft>
                <a:buNone/>
              </a:pPr>
              <a:r>
                <a:rPr lang="en-US" sz="1000" kern="1200">
                  <a:solidFill>
                    <a:schemeClr val="accent3"/>
                  </a:solidFill>
                </a:rPr>
                <a:t>(Needing a more robust technology solution that integrates)</a:t>
              </a:r>
              <a:endParaRPr lang="en-US" sz="1100" kern="1200">
                <a:solidFill>
                  <a:schemeClr val="accent3"/>
                </a:solidFill>
              </a:endParaRPr>
            </a:p>
          </p:txBody>
        </p:sp>
        <p:sp>
          <p:nvSpPr>
            <p:cNvPr id="15" name="Oval 14">
              <a:extLst>
                <a:ext uri="{FF2B5EF4-FFF2-40B4-BE49-F238E27FC236}">
                  <a16:creationId xmlns:a16="http://schemas.microsoft.com/office/drawing/2014/main" id="{46A8FE8F-D856-D323-0191-EAA86DABDADC}"/>
                </a:ext>
              </a:extLst>
            </p:cNvPr>
            <p:cNvSpPr/>
            <p:nvPr/>
          </p:nvSpPr>
          <p:spPr>
            <a:xfrm>
              <a:off x="6664327" y="3498442"/>
              <a:ext cx="655825" cy="655825"/>
            </a:xfrm>
            <a:prstGeom prst="ellipse">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8" name="Rectangle 17" descr="Warning">
              <a:extLst>
                <a:ext uri="{FF2B5EF4-FFF2-40B4-BE49-F238E27FC236}">
                  <a16:creationId xmlns:a16="http://schemas.microsoft.com/office/drawing/2014/main" id="{3EEBCEA9-CE61-B5CF-29A9-7ABE93B2BD0F}"/>
                </a:ext>
              </a:extLst>
            </p:cNvPr>
            <p:cNvSpPr/>
            <p:nvPr/>
          </p:nvSpPr>
          <p:spPr>
            <a:xfrm>
              <a:off x="6802050" y="3636165"/>
              <a:ext cx="380378" cy="380378"/>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0" name="Freeform 19">
              <a:extLst>
                <a:ext uri="{FF2B5EF4-FFF2-40B4-BE49-F238E27FC236}">
                  <a16:creationId xmlns:a16="http://schemas.microsoft.com/office/drawing/2014/main" id="{0A9195BA-BC2F-F2C6-E21C-693D1F99ADD8}"/>
                </a:ext>
              </a:extLst>
            </p:cNvPr>
            <p:cNvSpPr/>
            <p:nvPr/>
          </p:nvSpPr>
          <p:spPr>
            <a:xfrm>
              <a:off x="7460686" y="3498442"/>
              <a:ext cx="1545874" cy="655825"/>
            </a:xfrm>
            <a:custGeom>
              <a:avLst/>
              <a:gdLst>
                <a:gd name="connsiteX0" fmla="*/ 0 w 1545874"/>
                <a:gd name="connsiteY0" fmla="*/ 0 h 655825"/>
                <a:gd name="connsiteX1" fmla="*/ 1545874 w 1545874"/>
                <a:gd name="connsiteY1" fmla="*/ 0 h 655825"/>
                <a:gd name="connsiteX2" fmla="*/ 1545874 w 1545874"/>
                <a:gd name="connsiteY2" fmla="*/ 655825 h 655825"/>
                <a:gd name="connsiteX3" fmla="*/ 0 w 1545874"/>
                <a:gd name="connsiteY3" fmla="*/ 655825 h 655825"/>
                <a:gd name="connsiteX4" fmla="*/ 0 w 1545874"/>
                <a:gd name="connsiteY4" fmla="*/ 0 h 65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5874" h="655825">
                  <a:moveTo>
                    <a:pt x="0" y="0"/>
                  </a:moveTo>
                  <a:lnTo>
                    <a:pt x="1545874" y="0"/>
                  </a:lnTo>
                  <a:lnTo>
                    <a:pt x="1545874" y="655825"/>
                  </a:lnTo>
                  <a:lnTo>
                    <a:pt x="0" y="6558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ts val="0"/>
                </a:spcAft>
                <a:buNone/>
              </a:pPr>
              <a:r>
                <a:rPr lang="en-US" sz="1400" b="1" kern="1200">
                  <a:latin typeface="+mj-lt"/>
                </a:rPr>
                <a:t>Lacking HR Infrastructure</a:t>
              </a:r>
            </a:p>
            <a:p>
              <a:pPr marL="0" lvl="0" indent="0" algn="l" defTabSz="622300">
                <a:lnSpc>
                  <a:spcPct val="100000"/>
                </a:lnSpc>
                <a:spcBef>
                  <a:spcPct val="0"/>
                </a:spcBef>
                <a:spcAft>
                  <a:spcPts val="0"/>
                </a:spcAft>
                <a:buNone/>
              </a:pPr>
              <a:r>
                <a:rPr lang="en-US" sz="1000" kern="1200">
                  <a:solidFill>
                    <a:schemeClr val="accent3"/>
                  </a:solidFill>
                </a:rPr>
                <a:t>(Burdened with compliance and regulatory demands)</a:t>
              </a:r>
            </a:p>
          </p:txBody>
        </p:sp>
        <p:sp>
          <p:nvSpPr>
            <p:cNvPr id="21" name="Oval 20">
              <a:extLst>
                <a:ext uri="{FF2B5EF4-FFF2-40B4-BE49-F238E27FC236}">
                  <a16:creationId xmlns:a16="http://schemas.microsoft.com/office/drawing/2014/main" id="{7891E97F-B259-3E06-065E-0271CB9A6469}"/>
                </a:ext>
              </a:extLst>
            </p:cNvPr>
            <p:cNvSpPr/>
            <p:nvPr/>
          </p:nvSpPr>
          <p:spPr>
            <a:xfrm>
              <a:off x="9386744" y="3498442"/>
              <a:ext cx="655825" cy="655825"/>
            </a:xfrm>
            <a:prstGeom prst="ellipse">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2" name="Rectangle 21" descr="Group">
              <a:extLst>
                <a:ext uri="{FF2B5EF4-FFF2-40B4-BE49-F238E27FC236}">
                  <a16:creationId xmlns:a16="http://schemas.microsoft.com/office/drawing/2014/main" id="{E0172C4D-B4B4-06D1-CFBA-628B91EDEE4B}"/>
                </a:ext>
              </a:extLst>
            </p:cNvPr>
            <p:cNvSpPr/>
            <p:nvPr/>
          </p:nvSpPr>
          <p:spPr>
            <a:xfrm>
              <a:off x="9489503" y="3613919"/>
              <a:ext cx="450307" cy="424871"/>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3" name="Freeform 22">
              <a:extLst>
                <a:ext uri="{FF2B5EF4-FFF2-40B4-BE49-F238E27FC236}">
                  <a16:creationId xmlns:a16="http://schemas.microsoft.com/office/drawing/2014/main" id="{10A8579D-D98D-2D56-8CA2-8471A80A43A1}"/>
                </a:ext>
              </a:extLst>
            </p:cNvPr>
            <p:cNvSpPr/>
            <p:nvPr/>
          </p:nvSpPr>
          <p:spPr>
            <a:xfrm>
              <a:off x="10185078" y="3481158"/>
              <a:ext cx="1155582" cy="688137"/>
            </a:xfrm>
            <a:custGeom>
              <a:avLst/>
              <a:gdLst>
                <a:gd name="connsiteX0" fmla="*/ 0 w 1546585"/>
                <a:gd name="connsiteY0" fmla="*/ 0 h 688137"/>
                <a:gd name="connsiteX1" fmla="*/ 1546585 w 1546585"/>
                <a:gd name="connsiteY1" fmla="*/ 0 h 688137"/>
                <a:gd name="connsiteX2" fmla="*/ 1546585 w 1546585"/>
                <a:gd name="connsiteY2" fmla="*/ 688137 h 688137"/>
                <a:gd name="connsiteX3" fmla="*/ 0 w 1546585"/>
                <a:gd name="connsiteY3" fmla="*/ 688137 h 688137"/>
                <a:gd name="connsiteX4" fmla="*/ 0 w 1546585"/>
                <a:gd name="connsiteY4" fmla="*/ 0 h 688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6585" h="688137">
                  <a:moveTo>
                    <a:pt x="0" y="0"/>
                  </a:moveTo>
                  <a:lnTo>
                    <a:pt x="1546585" y="0"/>
                  </a:lnTo>
                  <a:lnTo>
                    <a:pt x="1546585" y="688137"/>
                  </a:lnTo>
                  <a:lnTo>
                    <a:pt x="0" y="6881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ts val="0"/>
                </a:spcAft>
                <a:buNone/>
              </a:pPr>
              <a:r>
                <a:rPr lang="en-US" sz="1400" b="1" kern="1200">
                  <a:latin typeface="+mj-lt"/>
                </a:rPr>
                <a:t>Investing in Employees </a:t>
              </a:r>
            </a:p>
            <a:p>
              <a:pPr marL="0" lvl="0" indent="0" algn="l" defTabSz="622300">
                <a:lnSpc>
                  <a:spcPct val="100000"/>
                </a:lnSpc>
                <a:spcBef>
                  <a:spcPct val="0"/>
                </a:spcBef>
                <a:spcAft>
                  <a:spcPts val="0"/>
                </a:spcAft>
                <a:buNone/>
              </a:pPr>
              <a:r>
                <a:rPr lang="en-US" sz="1050" kern="1200">
                  <a:solidFill>
                    <a:schemeClr val="accent3"/>
                  </a:solidFill>
                </a:rPr>
                <a:t>(</a:t>
              </a:r>
              <a:r>
                <a:rPr lang="en-US" sz="900" kern="1200">
                  <a:solidFill>
                    <a:schemeClr val="accent3"/>
                  </a:solidFill>
                </a:rPr>
                <a:t>ROI in workforce)</a:t>
              </a:r>
              <a:endParaRPr lang="en-US" sz="1200" kern="1200">
                <a:solidFill>
                  <a:schemeClr val="accent3"/>
                </a:solidFill>
              </a:endParaRPr>
            </a:p>
          </p:txBody>
        </p:sp>
        <p:sp>
          <p:nvSpPr>
            <p:cNvPr id="24" name="Oval 23">
              <a:extLst>
                <a:ext uri="{FF2B5EF4-FFF2-40B4-BE49-F238E27FC236}">
                  <a16:creationId xmlns:a16="http://schemas.microsoft.com/office/drawing/2014/main" id="{5933DE59-290C-65AD-F2C9-4E4FF9BD75C9}"/>
                </a:ext>
              </a:extLst>
            </p:cNvPr>
            <p:cNvSpPr/>
            <p:nvPr/>
          </p:nvSpPr>
          <p:spPr>
            <a:xfrm>
              <a:off x="6664327" y="4824894"/>
              <a:ext cx="655825" cy="655825"/>
            </a:xfrm>
            <a:prstGeom prst="ellipse">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5" name="Rectangle 24" descr="Handshake">
              <a:extLst>
                <a:ext uri="{FF2B5EF4-FFF2-40B4-BE49-F238E27FC236}">
                  <a16:creationId xmlns:a16="http://schemas.microsoft.com/office/drawing/2014/main" id="{F3422541-51DB-F29F-EF23-7E2BE1B1DE96}"/>
                </a:ext>
              </a:extLst>
            </p:cNvPr>
            <p:cNvSpPr/>
            <p:nvPr/>
          </p:nvSpPr>
          <p:spPr>
            <a:xfrm>
              <a:off x="6714477" y="4888846"/>
              <a:ext cx="580138" cy="507501"/>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26" name="Freeform 25">
              <a:extLst>
                <a:ext uri="{FF2B5EF4-FFF2-40B4-BE49-F238E27FC236}">
                  <a16:creationId xmlns:a16="http://schemas.microsoft.com/office/drawing/2014/main" id="{D090F379-6B4D-1BB9-2C4E-73F7E5435F62}"/>
                </a:ext>
              </a:extLst>
            </p:cNvPr>
            <p:cNvSpPr/>
            <p:nvPr/>
          </p:nvSpPr>
          <p:spPr>
            <a:xfrm>
              <a:off x="7460686" y="4751304"/>
              <a:ext cx="2246758" cy="655825"/>
            </a:xfrm>
            <a:custGeom>
              <a:avLst/>
              <a:gdLst>
                <a:gd name="connsiteX0" fmla="*/ 0 w 2246758"/>
                <a:gd name="connsiteY0" fmla="*/ 0 h 655825"/>
                <a:gd name="connsiteX1" fmla="*/ 2246758 w 2246758"/>
                <a:gd name="connsiteY1" fmla="*/ 0 h 655825"/>
                <a:gd name="connsiteX2" fmla="*/ 2246758 w 2246758"/>
                <a:gd name="connsiteY2" fmla="*/ 655825 h 655825"/>
                <a:gd name="connsiteX3" fmla="*/ 0 w 2246758"/>
                <a:gd name="connsiteY3" fmla="*/ 655825 h 655825"/>
                <a:gd name="connsiteX4" fmla="*/ 0 w 2246758"/>
                <a:gd name="connsiteY4" fmla="*/ 0 h 655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758" h="655825">
                  <a:moveTo>
                    <a:pt x="0" y="0"/>
                  </a:moveTo>
                  <a:lnTo>
                    <a:pt x="2246758" y="0"/>
                  </a:lnTo>
                  <a:lnTo>
                    <a:pt x="2246758" y="655825"/>
                  </a:lnTo>
                  <a:lnTo>
                    <a:pt x="0" y="65582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ts val="0"/>
                </a:spcAft>
                <a:buNone/>
              </a:pPr>
              <a:r>
                <a:rPr lang="en-US" sz="1400" b="1" u="none" kern="1200">
                  <a:latin typeface="+mj-lt"/>
                </a:rPr>
                <a:t>Acquisition or Merger </a:t>
              </a:r>
            </a:p>
            <a:p>
              <a:pPr marL="0" lvl="0" indent="0" algn="l" defTabSz="622300">
                <a:lnSpc>
                  <a:spcPct val="100000"/>
                </a:lnSpc>
                <a:spcBef>
                  <a:spcPct val="0"/>
                </a:spcBef>
                <a:spcAft>
                  <a:spcPts val="0"/>
                </a:spcAft>
                <a:buNone/>
              </a:pPr>
              <a:r>
                <a:rPr lang="en-US" sz="1050" kern="1200">
                  <a:solidFill>
                    <a:schemeClr val="accent3"/>
                  </a:solidFill>
                </a:rPr>
                <a:t>(Internal Restructuring</a:t>
              </a:r>
              <a:r>
                <a:rPr lang="en-US" sz="1000" kern="1200">
                  <a:solidFill>
                    <a:schemeClr val="accent3"/>
                  </a:solidFill>
                </a:rPr>
                <a:t>)</a:t>
              </a:r>
              <a:endParaRPr lang="en-US" sz="1050" kern="1200">
                <a:solidFill>
                  <a:schemeClr val="accent3"/>
                </a:solidFill>
              </a:endParaRPr>
            </a:p>
          </p:txBody>
        </p:sp>
      </p:grpSp>
      <p:grpSp>
        <p:nvGrpSpPr>
          <p:cNvPr id="2" name="Group 1">
            <a:extLst>
              <a:ext uri="{FF2B5EF4-FFF2-40B4-BE49-F238E27FC236}">
                <a16:creationId xmlns:a16="http://schemas.microsoft.com/office/drawing/2014/main" id="{157F157A-B9CE-B7C5-4AE3-60272C7B1B90}"/>
              </a:ext>
            </a:extLst>
          </p:cNvPr>
          <p:cNvGrpSpPr/>
          <p:nvPr/>
        </p:nvGrpSpPr>
        <p:grpSpPr>
          <a:xfrm>
            <a:off x="410985" y="1674138"/>
            <a:ext cx="5533425" cy="4282161"/>
            <a:chOff x="410985" y="1674138"/>
            <a:chExt cx="5533425" cy="4282161"/>
          </a:xfrm>
        </p:grpSpPr>
        <p:sp>
          <p:nvSpPr>
            <p:cNvPr id="28" name="Rectangle 27">
              <a:extLst>
                <a:ext uri="{FF2B5EF4-FFF2-40B4-BE49-F238E27FC236}">
                  <a16:creationId xmlns:a16="http://schemas.microsoft.com/office/drawing/2014/main" id="{21FEEB32-3810-9C9A-77EF-D079448B139C}"/>
                </a:ext>
              </a:extLst>
            </p:cNvPr>
            <p:cNvSpPr/>
            <p:nvPr/>
          </p:nvSpPr>
          <p:spPr>
            <a:xfrm>
              <a:off x="410985" y="1674138"/>
              <a:ext cx="5533425" cy="4282161"/>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29" name="Oval 28">
              <a:extLst>
                <a:ext uri="{FF2B5EF4-FFF2-40B4-BE49-F238E27FC236}">
                  <a16:creationId xmlns:a16="http://schemas.microsoft.com/office/drawing/2014/main" id="{941F6B00-8E09-B874-98F3-C80A800F6EBE}"/>
                </a:ext>
              </a:extLst>
            </p:cNvPr>
            <p:cNvSpPr/>
            <p:nvPr/>
          </p:nvSpPr>
          <p:spPr>
            <a:xfrm>
              <a:off x="779905" y="2109883"/>
              <a:ext cx="683681" cy="683681"/>
            </a:xfrm>
            <a:prstGeom prst="ellipse">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30" name="Rectangle 29" descr="Send">
              <a:extLst>
                <a:ext uri="{FF2B5EF4-FFF2-40B4-BE49-F238E27FC236}">
                  <a16:creationId xmlns:a16="http://schemas.microsoft.com/office/drawing/2014/main" id="{13267DCA-CF6D-4F16-F298-EC3E082364B3}"/>
                </a:ext>
              </a:extLst>
            </p:cNvPr>
            <p:cNvSpPr/>
            <p:nvPr/>
          </p:nvSpPr>
          <p:spPr>
            <a:xfrm>
              <a:off x="923477" y="2253456"/>
              <a:ext cx="396535" cy="396535"/>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31" name="Freeform 30">
              <a:extLst>
                <a:ext uri="{FF2B5EF4-FFF2-40B4-BE49-F238E27FC236}">
                  <a16:creationId xmlns:a16="http://schemas.microsoft.com/office/drawing/2014/main" id="{0DE3BD09-07BA-1226-01B9-80B0FF083B72}"/>
                </a:ext>
              </a:extLst>
            </p:cNvPr>
            <p:cNvSpPr/>
            <p:nvPr/>
          </p:nvSpPr>
          <p:spPr>
            <a:xfrm>
              <a:off x="1610094" y="2109883"/>
              <a:ext cx="1611534" cy="683681"/>
            </a:xfrm>
            <a:custGeom>
              <a:avLst/>
              <a:gdLst>
                <a:gd name="connsiteX0" fmla="*/ 0 w 1611534"/>
                <a:gd name="connsiteY0" fmla="*/ 0 h 683681"/>
                <a:gd name="connsiteX1" fmla="*/ 1611534 w 1611534"/>
                <a:gd name="connsiteY1" fmla="*/ 0 h 683681"/>
                <a:gd name="connsiteX2" fmla="*/ 1611534 w 1611534"/>
                <a:gd name="connsiteY2" fmla="*/ 683681 h 683681"/>
                <a:gd name="connsiteX3" fmla="*/ 0 w 1611534"/>
                <a:gd name="connsiteY3" fmla="*/ 683681 h 683681"/>
                <a:gd name="connsiteX4" fmla="*/ 0 w 1611534"/>
                <a:gd name="connsiteY4" fmla="*/ 0 h 683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34" h="683681">
                  <a:moveTo>
                    <a:pt x="0" y="0"/>
                  </a:moveTo>
                  <a:lnTo>
                    <a:pt x="1611534" y="0"/>
                  </a:lnTo>
                  <a:lnTo>
                    <a:pt x="1611534" y="683681"/>
                  </a:lnTo>
                  <a:lnTo>
                    <a:pt x="0" y="6836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711200">
                <a:lnSpc>
                  <a:spcPct val="100000"/>
                </a:lnSpc>
                <a:spcBef>
                  <a:spcPct val="0"/>
                </a:spcBef>
                <a:spcAft>
                  <a:spcPts val="0"/>
                </a:spcAft>
                <a:buNone/>
              </a:pPr>
              <a:r>
                <a:rPr lang="en-US" sz="1600" b="1" kern="1200">
                  <a:latin typeface="+mj-lt"/>
                </a:rPr>
                <a:t>Start-ups </a:t>
              </a:r>
            </a:p>
            <a:p>
              <a:pPr marL="0" lvl="0" indent="0" algn="l" defTabSz="711200">
                <a:lnSpc>
                  <a:spcPct val="100000"/>
                </a:lnSpc>
                <a:spcBef>
                  <a:spcPct val="0"/>
                </a:spcBef>
                <a:spcAft>
                  <a:spcPts val="0"/>
                </a:spcAft>
                <a:buNone/>
              </a:pPr>
              <a:r>
                <a:rPr lang="en-US" sz="1100" kern="1200">
                  <a:solidFill>
                    <a:schemeClr val="accent3"/>
                  </a:solidFill>
                  <a:latin typeface="+mn-lt"/>
                </a:rPr>
                <a:t>(A turn-key solution)</a:t>
              </a:r>
              <a:endParaRPr lang="en-US" sz="1000" kern="1200">
                <a:solidFill>
                  <a:schemeClr val="accent3"/>
                </a:solidFill>
                <a:latin typeface="+mn-lt"/>
              </a:endParaRPr>
            </a:p>
          </p:txBody>
        </p:sp>
        <p:sp>
          <p:nvSpPr>
            <p:cNvPr id="32" name="Oval 31">
              <a:extLst>
                <a:ext uri="{FF2B5EF4-FFF2-40B4-BE49-F238E27FC236}">
                  <a16:creationId xmlns:a16="http://schemas.microsoft.com/office/drawing/2014/main" id="{9DE66557-ED6D-6551-FA94-E9C3381CA24E}"/>
                </a:ext>
              </a:extLst>
            </p:cNvPr>
            <p:cNvSpPr/>
            <p:nvPr/>
          </p:nvSpPr>
          <p:spPr>
            <a:xfrm>
              <a:off x="3293701" y="2109883"/>
              <a:ext cx="683681" cy="683681"/>
            </a:xfrm>
            <a:prstGeom prst="ellipse">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33" name="Rectangle 32" descr="Dumbbell with solid fill">
              <a:extLst>
                <a:ext uri="{FF2B5EF4-FFF2-40B4-BE49-F238E27FC236}">
                  <a16:creationId xmlns:a16="http://schemas.microsoft.com/office/drawing/2014/main" id="{CB4C4B10-7DFF-EC4C-54CF-24D3FDBF711A}"/>
                </a:ext>
              </a:extLst>
            </p:cNvPr>
            <p:cNvSpPr/>
            <p:nvPr/>
          </p:nvSpPr>
          <p:spPr>
            <a:xfrm>
              <a:off x="3413963" y="2226833"/>
              <a:ext cx="443155" cy="449781"/>
            </a:xfrm>
            <a:prstGeom prst="rect">
              <a:avLst/>
            </a:prstGeom>
            <a: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34" name="Freeform 33">
              <a:extLst>
                <a:ext uri="{FF2B5EF4-FFF2-40B4-BE49-F238E27FC236}">
                  <a16:creationId xmlns:a16="http://schemas.microsoft.com/office/drawing/2014/main" id="{E81D6883-33C6-8720-3601-092BAA60EDC2}"/>
                </a:ext>
              </a:extLst>
            </p:cNvPr>
            <p:cNvSpPr/>
            <p:nvPr/>
          </p:nvSpPr>
          <p:spPr>
            <a:xfrm>
              <a:off x="4127377" y="2176139"/>
              <a:ext cx="1611534" cy="683681"/>
            </a:xfrm>
            <a:custGeom>
              <a:avLst/>
              <a:gdLst>
                <a:gd name="connsiteX0" fmla="*/ 0 w 1611534"/>
                <a:gd name="connsiteY0" fmla="*/ 0 h 683681"/>
                <a:gd name="connsiteX1" fmla="*/ 1611534 w 1611534"/>
                <a:gd name="connsiteY1" fmla="*/ 0 h 683681"/>
                <a:gd name="connsiteX2" fmla="*/ 1611534 w 1611534"/>
                <a:gd name="connsiteY2" fmla="*/ 683681 h 683681"/>
                <a:gd name="connsiteX3" fmla="*/ 0 w 1611534"/>
                <a:gd name="connsiteY3" fmla="*/ 683681 h 683681"/>
                <a:gd name="connsiteX4" fmla="*/ 0 w 1611534"/>
                <a:gd name="connsiteY4" fmla="*/ 0 h 683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34" h="683681">
                  <a:moveTo>
                    <a:pt x="0" y="0"/>
                  </a:moveTo>
                  <a:lnTo>
                    <a:pt x="1611534" y="0"/>
                  </a:lnTo>
                  <a:lnTo>
                    <a:pt x="1611534" y="683681"/>
                  </a:lnTo>
                  <a:lnTo>
                    <a:pt x="0" y="6836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ts val="0"/>
                </a:spcAft>
                <a:buNone/>
              </a:pPr>
              <a:r>
                <a:rPr lang="en-US" sz="1400" b="1" kern="1200">
                  <a:latin typeface="+mj-lt"/>
                </a:rPr>
                <a:t>Differentiate from Competitors </a:t>
              </a:r>
              <a:r>
                <a:rPr lang="en-US" sz="1100" b="1" kern="1200">
                  <a:latin typeface="+mj-lt"/>
                </a:rPr>
                <a:t> </a:t>
              </a:r>
            </a:p>
            <a:p>
              <a:pPr marL="0" lvl="0" indent="0" algn="l" defTabSz="622300">
                <a:lnSpc>
                  <a:spcPct val="100000"/>
                </a:lnSpc>
                <a:spcBef>
                  <a:spcPct val="0"/>
                </a:spcBef>
                <a:spcAft>
                  <a:spcPts val="0"/>
                </a:spcAft>
                <a:buNone/>
              </a:pPr>
              <a:r>
                <a:rPr lang="en-US" sz="1000" kern="1200">
                  <a:solidFill>
                    <a:schemeClr val="accent3"/>
                  </a:solidFill>
                  <a:latin typeface="+mn-lt"/>
                </a:rPr>
                <a:t>(Wants to stand out from the competition)</a:t>
              </a:r>
              <a:endParaRPr lang="en-US" sz="1100" kern="1200">
                <a:solidFill>
                  <a:schemeClr val="accent3"/>
                </a:solidFill>
                <a:latin typeface="+mn-lt"/>
              </a:endParaRPr>
            </a:p>
          </p:txBody>
        </p:sp>
        <p:sp>
          <p:nvSpPr>
            <p:cNvPr id="35" name="Oval 34">
              <a:extLst>
                <a:ext uri="{FF2B5EF4-FFF2-40B4-BE49-F238E27FC236}">
                  <a16:creationId xmlns:a16="http://schemas.microsoft.com/office/drawing/2014/main" id="{CD0F7F0B-2CC1-92BE-093C-CFA06BC97894}"/>
                </a:ext>
              </a:extLst>
            </p:cNvPr>
            <p:cNvSpPr/>
            <p:nvPr/>
          </p:nvSpPr>
          <p:spPr>
            <a:xfrm>
              <a:off x="779905" y="3480263"/>
              <a:ext cx="683681" cy="683681"/>
            </a:xfrm>
            <a:prstGeom prst="ellipse">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36" name="Rectangle 35" descr="Money">
              <a:extLst>
                <a:ext uri="{FF2B5EF4-FFF2-40B4-BE49-F238E27FC236}">
                  <a16:creationId xmlns:a16="http://schemas.microsoft.com/office/drawing/2014/main" id="{F2685C1E-3EB4-53EE-41F0-B2718BE933BA}"/>
                </a:ext>
              </a:extLst>
            </p:cNvPr>
            <p:cNvSpPr/>
            <p:nvPr/>
          </p:nvSpPr>
          <p:spPr>
            <a:xfrm>
              <a:off x="923477" y="3623836"/>
              <a:ext cx="396535" cy="396535"/>
            </a:xfrm>
            <a:prstGeom prst="rect">
              <a:avLst/>
            </a:prstGeom>
            <a: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37" name="Freeform 36">
              <a:extLst>
                <a:ext uri="{FF2B5EF4-FFF2-40B4-BE49-F238E27FC236}">
                  <a16:creationId xmlns:a16="http://schemas.microsoft.com/office/drawing/2014/main" id="{1A4AD74B-2B24-9500-43F1-CAF61F0D51A2}"/>
                </a:ext>
              </a:extLst>
            </p:cNvPr>
            <p:cNvSpPr/>
            <p:nvPr/>
          </p:nvSpPr>
          <p:spPr>
            <a:xfrm>
              <a:off x="1610094" y="3480263"/>
              <a:ext cx="1611534" cy="683681"/>
            </a:xfrm>
            <a:custGeom>
              <a:avLst/>
              <a:gdLst>
                <a:gd name="connsiteX0" fmla="*/ 0 w 1611534"/>
                <a:gd name="connsiteY0" fmla="*/ 0 h 683681"/>
                <a:gd name="connsiteX1" fmla="*/ 1611534 w 1611534"/>
                <a:gd name="connsiteY1" fmla="*/ 0 h 683681"/>
                <a:gd name="connsiteX2" fmla="*/ 1611534 w 1611534"/>
                <a:gd name="connsiteY2" fmla="*/ 683681 h 683681"/>
                <a:gd name="connsiteX3" fmla="*/ 0 w 1611534"/>
                <a:gd name="connsiteY3" fmla="*/ 683681 h 683681"/>
                <a:gd name="connsiteX4" fmla="*/ 0 w 1611534"/>
                <a:gd name="connsiteY4" fmla="*/ 0 h 683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534" h="683681">
                  <a:moveTo>
                    <a:pt x="0" y="0"/>
                  </a:moveTo>
                  <a:lnTo>
                    <a:pt x="1611534" y="0"/>
                  </a:lnTo>
                  <a:lnTo>
                    <a:pt x="1611534" y="683681"/>
                  </a:lnTo>
                  <a:lnTo>
                    <a:pt x="0" y="6836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latin typeface="+mj-lt"/>
                </a:rPr>
                <a:t>Growing Companies </a:t>
              </a:r>
              <a:endParaRPr lang="en-US" sz="1100" kern="1200">
                <a:latin typeface="+mj-lt"/>
              </a:endParaRPr>
            </a:p>
          </p:txBody>
        </p:sp>
        <p:sp>
          <p:nvSpPr>
            <p:cNvPr id="38" name="Oval 37">
              <a:extLst>
                <a:ext uri="{FF2B5EF4-FFF2-40B4-BE49-F238E27FC236}">
                  <a16:creationId xmlns:a16="http://schemas.microsoft.com/office/drawing/2014/main" id="{C16F1169-C181-02B2-E415-DD8B4939D8E9}"/>
                </a:ext>
              </a:extLst>
            </p:cNvPr>
            <p:cNvSpPr/>
            <p:nvPr/>
          </p:nvSpPr>
          <p:spPr>
            <a:xfrm>
              <a:off x="3293701" y="3480263"/>
              <a:ext cx="683681" cy="683681"/>
            </a:xfrm>
            <a:prstGeom prst="ellipse">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39" name="Rectangle 38" descr="Social Network">
              <a:extLst>
                <a:ext uri="{FF2B5EF4-FFF2-40B4-BE49-F238E27FC236}">
                  <a16:creationId xmlns:a16="http://schemas.microsoft.com/office/drawing/2014/main" id="{7AE0CC5E-6481-C51D-7EFB-96F390931E8A}"/>
                </a:ext>
              </a:extLst>
            </p:cNvPr>
            <p:cNvSpPr/>
            <p:nvPr/>
          </p:nvSpPr>
          <p:spPr>
            <a:xfrm>
              <a:off x="3376100" y="3574838"/>
              <a:ext cx="518882" cy="494530"/>
            </a:xfrm>
            <a:prstGeom prst="rect">
              <a:avLst/>
            </a:prstGeom>
            <a: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40" name="Freeform 39">
              <a:extLst>
                <a:ext uri="{FF2B5EF4-FFF2-40B4-BE49-F238E27FC236}">
                  <a16:creationId xmlns:a16="http://schemas.microsoft.com/office/drawing/2014/main" id="{44700FBC-C580-5E5E-4C7A-2D22498E2C68}"/>
                </a:ext>
              </a:extLst>
            </p:cNvPr>
            <p:cNvSpPr/>
            <p:nvPr/>
          </p:nvSpPr>
          <p:spPr>
            <a:xfrm>
              <a:off x="4127377" y="3463420"/>
              <a:ext cx="1612275" cy="717366"/>
            </a:xfrm>
            <a:custGeom>
              <a:avLst/>
              <a:gdLst>
                <a:gd name="connsiteX0" fmla="*/ 0 w 1612275"/>
                <a:gd name="connsiteY0" fmla="*/ 0 h 717366"/>
                <a:gd name="connsiteX1" fmla="*/ 1612275 w 1612275"/>
                <a:gd name="connsiteY1" fmla="*/ 0 h 717366"/>
                <a:gd name="connsiteX2" fmla="*/ 1612275 w 1612275"/>
                <a:gd name="connsiteY2" fmla="*/ 717366 h 717366"/>
                <a:gd name="connsiteX3" fmla="*/ 0 w 1612275"/>
                <a:gd name="connsiteY3" fmla="*/ 717366 h 717366"/>
                <a:gd name="connsiteX4" fmla="*/ 0 w 1612275"/>
                <a:gd name="connsiteY4" fmla="*/ 0 h 717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275" h="717366">
                  <a:moveTo>
                    <a:pt x="0" y="0"/>
                  </a:moveTo>
                  <a:lnTo>
                    <a:pt x="1612275" y="0"/>
                  </a:lnTo>
                  <a:lnTo>
                    <a:pt x="1612275" y="717366"/>
                  </a:lnTo>
                  <a:lnTo>
                    <a:pt x="0" y="7173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ts val="0"/>
                </a:spcAft>
                <a:buNone/>
              </a:pPr>
              <a:r>
                <a:rPr lang="en-US" sz="1400" b="1" kern="1200">
                  <a:latin typeface="+mj-lt"/>
                </a:rPr>
                <a:t>Multi-Site</a:t>
              </a:r>
            </a:p>
            <a:p>
              <a:pPr marL="0" lvl="0" indent="0" algn="l" defTabSz="622300">
                <a:lnSpc>
                  <a:spcPct val="100000"/>
                </a:lnSpc>
                <a:spcBef>
                  <a:spcPct val="0"/>
                </a:spcBef>
                <a:spcAft>
                  <a:spcPts val="0"/>
                </a:spcAft>
                <a:buNone/>
              </a:pPr>
              <a:r>
                <a:rPr lang="en-US" sz="1200" kern="1200">
                  <a:solidFill>
                    <a:schemeClr val="accent3"/>
                  </a:solidFill>
                </a:rPr>
                <a:t>(</a:t>
              </a:r>
              <a:r>
                <a:rPr lang="en-US" sz="1050" kern="1200">
                  <a:solidFill>
                    <a:schemeClr val="accent3"/>
                  </a:solidFill>
                </a:rPr>
                <a:t>Consistency in culture, process, trainings, message)</a:t>
              </a:r>
              <a:endParaRPr lang="en-US" sz="1200" kern="1200">
                <a:solidFill>
                  <a:schemeClr val="accent3"/>
                </a:solidFill>
              </a:endParaRPr>
            </a:p>
          </p:txBody>
        </p:sp>
        <p:sp>
          <p:nvSpPr>
            <p:cNvPr id="41" name="Oval 40">
              <a:extLst>
                <a:ext uri="{FF2B5EF4-FFF2-40B4-BE49-F238E27FC236}">
                  <a16:creationId xmlns:a16="http://schemas.microsoft.com/office/drawing/2014/main" id="{053C0F65-018D-F53B-6164-1BBB030EB88B}"/>
                </a:ext>
              </a:extLst>
            </p:cNvPr>
            <p:cNvSpPr/>
            <p:nvPr/>
          </p:nvSpPr>
          <p:spPr>
            <a:xfrm>
              <a:off x="791746" y="4838562"/>
              <a:ext cx="683681" cy="683681"/>
            </a:xfrm>
            <a:prstGeom prst="ellipse">
              <a:avLst/>
            </a:prstGeom>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42" name="Rectangle 41" descr="Bank">
              <a:extLst>
                <a:ext uri="{FF2B5EF4-FFF2-40B4-BE49-F238E27FC236}">
                  <a16:creationId xmlns:a16="http://schemas.microsoft.com/office/drawing/2014/main" id="{300227CF-A3C9-9FC6-0D8C-B0B916F41623}"/>
                </a:ext>
              </a:extLst>
            </p:cNvPr>
            <p:cNvSpPr/>
            <p:nvPr/>
          </p:nvSpPr>
          <p:spPr>
            <a:xfrm>
              <a:off x="935318" y="4969357"/>
              <a:ext cx="396535" cy="396535"/>
            </a:xfrm>
            <a:prstGeom prst="rect">
              <a:avLst/>
            </a:prstGeom>
            <a: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sp>
        <p:sp>
          <p:nvSpPr>
            <p:cNvPr id="43" name="Freeform 42">
              <a:extLst>
                <a:ext uri="{FF2B5EF4-FFF2-40B4-BE49-F238E27FC236}">
                  <a16:creationId xmlns:a16="http://schemas.microsoft.com/office/drawing/2014/main" id="{B33DA208-5DF2-44B5-7DB1-BC1FBCA06A51}"/>
                </a:ext>
              </a:extLst>
            </p:cNvPr>
            <p:cNvSpPr/>
            <p:nvPr/>
          </p:nvSpPr>
          <p:spPr>
            <a:xfrm>
              <a:off x="1610094" y="4838562"/>
              <a:ext cx="2342188" cy="683681"/>
            </a:xfrm>
            <a:custGeom>
              <a:avLst/>
              <a:gdLst>
                <a:gd name="connsiteX0" fmla="*/ 0 w 2342188"/>
                <a:gd name="connsiteY0" fmla="*/ 0 h 683681"/>
                <a:gd name="connsiteX1" fmla="*/ 2342188 w 2342188"/>
                <a:gd name="connsiteY1" fmla="*/ 0 h 683681"/>
                <a:gd name="connsiteX2" fmla="*/ 2342188 w 2342188"/>
                <a:gd name="connsiteY2" fmla="*/ 683681 h 683681"/>
                <a:gd name="connsiteX3" fmla="*/ 0 w 2342188"/>
                <a:gd name="connsiteY3" fmla="*/ 683681 h 683681"/>
                <a:gd name="connsiteX4" fmla="*/ 0 w 2342188"/>
                <a:gd name="connsiteY4" fmla="*/ 0 h 683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2188" h="683681">
                  <a:moveTo>
                    <a:pt x="0" y="0"/>
                  </a:moveTo>
                  <a:lnTo>
                    <a:pt x="2342188" y="0"/>
                  </a:lnTo>
                  <a:lnTo>
                    <a:pt x="2342188" y="683681"/>
                  </a:lnTo>
                  <a:lnTo>
                    <a:pt x="0" y="68368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a:latin typeface="+mj-lt"/>
                </a:rPr>
                <a:t>Multi-State/Jurisdiction</a:t>
              </a:r>
              <a:r>
                <a:rPr lang="en-US" sz="1100" kern="1200">
                  <a:latin typeface="+mj-lt"/>
                </a:rPr>
                <a:t> </a:t>
              </a:r>
              <a:r>
                <a:rPr lang="en-US" sz="1100" kern="1200">
                  <a:solidFill>
                    <a:schemeClr val="accent3"/>
                  </a:solidFill>
                </a:rPr>
                <a:t>(</a:t>
              </a:r>
              <a:r>
                <a:rPr lang="en-US" sz="1050" kern="1200">
                  <a:solidFill>
                    <a:schemeClr val="accent3"/>
                  </a:solidFill>
                </a:rPr>
                <a:t>Payroll, tax laws and policies. EE Handbook customized by state)</a:t>
              </a:r>
              <a:endParaRPr lang="en-US" sz="1100" kern="1200">
                <a:solidFill>
                  <a:schemeClr val="accent3"/>
                </a:solidFill>
              </a:endParaRPr>
            </a:p>
          </p:txBody>
        </p:sp>
      </p:grpSp>
    </p:spTree>
    <p:extLst>
      <p:ext uri="{BB962C8B-B14F-4D97-AF65-F5344CB8AC3E}">
        <p14:creationId xmlns:p14="http://schemas.microsoft.com/office/powerpoint/2010/main" val="2096214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21</a:t>
            </a:fld>
            <a:endParaRPr lang="en-US"/>
          </a:p>
        </p:txBody>
      </p:sp>
      <p:sp>
        <p:nvSpPr>
          <p:cNvPr id="27" name="Footer Placeholder 2">
            <a:extLst>
              <a:ext uri="{FF2B5EF4-FFF2-40B4-BE49-F238E27FC236}">
                <a16:creationId xmlns:a16="http://schemas.microsoft.com/office/drawing/2014/main" id="{D44E27CD-A300-25CB-9C48-46DCB161A023}"/>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7" name="Title 1">
            <a:extLst>
              <a:ext uri="{FF2B5EF4-FFF2-40B4-BE49-F238E27FC236}">
                <a16:creationId xmlns:a16="http://schemas.microsoft.com/office/drawing/2014/main" id="{5F59E4EC-BA74-3DD2-27E8-EE6EB46188C6}"/>
              </a:ext>
            </a:extLst>
          </p:cNvPr>
          <p:cNvSpPr>
            <a:spLocks noGrp="1"/>
          </p:cNvSpPr>
          <p:nvPr>
            <p:ph type="title"/>
          </p:nvPr>
        </p:nvSpPr>
        <p:spPr>
          <a:xfrm>
            <a:off x="3828380" y="616378"/>
            <a:ext cx="4671654" cy="864394"/>
          </a:xfrm>
          <a:noFill/>
        </p:spPr>
        <p:txBody>
          <a:bodyPr anchor="b">
            <a:normAutofit/>
          </a:bodyPr>
          <a:lstStyle/>
          <a:p>
            <a:r>
              <a:rPr lang="en-US">
                <a:solidFill>
                  <a:schemeClr val="tx1"/>
                </a:solidFill>
              </a:rPr>
              <a:t>Sample Talk Tracks</a:t>
            </a:r>
          </a:p>
        </p:txBody>
      </p:sp>
      <p:grpSp>
        <p:nvGrpSpPr>
          <p:cNvPr id="6" name="Group 5">
            <a:extLst>
              <a:ext uri="{FF2B5EF4-FFF2-40B4-BE49-F238E27FC236}">
                <a16:creationId xmlns:a16="http://schemas.microsoft.com/office/drawing/2014/main" id="{DB96F13E-457C-9E6C-58F7-1C9DE7BE9586}"/>
              </a:ext>
            </a:extLst>
          </p:cNvPr>
          <p:cNvGrpSpPr/>
          <p:nvPr/>
        </p:nvGrpSpPr>
        <p:grpSpPr>
          <a:xfrm>
            <a:off x="779408" y="1445538"/>
            <a:ext cx="5165002" cy="4059915"/>
            <a:chOff x="779408" y="1445538"/>
            <a:chExt cx="5165002" cy="4059915"/>
          </a:xfrm>
        </p:grpSpPr>
        <p:sp>
          <p:nvSpPr>
            <p:cNvPr id="28" name="Rectangle 27">
              <a:extLst>
                <a:ext uri="{FF2B5EF4-FFF2-40B4-BE49-F238E27FC236}">
                  <a16:creationId xmlns:a16="http://schemas.microsoft.com/office/drawing/2014/main" id="{21FEEB32-3810-9C9A-77EF-D079448B139C}"/>
                </a:ext>
              </a:extLst>
            </p:cNvPr>
            <p:cNvSpPr/>
            <p:nvPr/>
          </p:nvSpPr>
          <p:spPr>
            <a:xfrm>
              <a:off x="779409" y="1445538"/>
              <a:ext cx="5165001" cy="4059915"/>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2" name="Rectangle 1">
              <a:extLst>
                <a:ext uri="{FF2B5EF4-FFF2-40B4-BE49-F238E27FC236}">
                  <a16:creationId xmlns:a16="http://schemas.microsoft.com/office/drawing/2014/main" id="{B6D45BEF-65B5-D20A-C338-D3C952AF746C}"/>
                </a:ext>
              </a:extLst>
            </p:cNvPr>
            <p:cNvSpPr/>
            <p:nvPr/>
          </p:nvSpPr>
          <p:spPr>
            <a:xfrm>
              <a:off x="779408" y="1445539"/>
              <a:ext cx="5165001" cy="624561"/>
            </a:xfrm>
            <a:prstGeom prst="rect">
              <a:avLst/>
            </a:prstGeom>
            <a:solidFill>
              <a:schemeClr val="accent4">
                <a:lumMod val="20000"/>
                <a:lumOff val="80000"/>
              </a:schemeClr>
            </a:solidFill>
            <a:ln>
              <a:noFill/>
            </a:ln>
            <a:effectLst/>
          </p:spPr>
        </p:sp>
        <p:sp>
          <p:nvSpPr>
            <p:cNvPr id="3" name="Text Placeholder 13">
              <a:extLst>
                <a:ext uri="{FF2B5EF4-FFF2-40B4-BE49-F238E27FC236}">
                  <a16:creationId xmlns:a16="http://schemas.microsoft.com/office/drawing/2014/main" id="{2F2C6DC3-2447-B2AE-613D-C907F868B2B7}"/>
                </a:ext>
              </a:extLst>
            </p:cNvPr>
            <p:cNvSpPr txBox="1">
              <a:spLocks/>
            </p:cNvSpPr>
            <p:nvPr/>
          </p:nvSpPr>
          <p:spPr>
            <a:xfrm>
              <a:off x="996949" y="1516004"/>
              <a:ext cx="3460751" cy="434061"/>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Current Client XYZ</a:t>
              </a:r>
            </a:p>
          </p:txBody>
        </p:sp>
        <p:sp>
          <p:nvSpPr>
            <p:cNvPr id="16" name="TextBox 15">
              <a:extLst>
                <a:ext uri="{FF2B5EF4-FFF2-40B4-BE49-F238E27FC236}">
                  <a16:creationId xmlns:a16="http://schemas.microsoft.com/office/drawing/2014/main" id="{340CF15E-FB49-7FC9-4AB6-6D3061CFB916}"/>
                </a:ext>
              </a:extLst>
            </p:cNvPr>
            <p:cNvSpPr txBox="1"/>
            <p:nvPr/>
          </p:nvSpPr>
          <p:spPr>
            <a:xfrm>
              <a:off x="996949" y="2268189"/>
              <a:ext cx="4819651" cy="3001334"/>
            </a:xfrm>
            <a:prstGeom prst="rect">
              <a:avLst/>
            </a:prstGeom>
            <a:noFill/>
          </p:spPr>
          <p:txBody>
            <a:bodyPr wrap="square">
              <a:spAutoFit/>
            </a:bodyPr>
            <a:lstStyle/>
            <a:p>
              <a:pPr lvl="0">
                <a:lnSpc>
                  <a:spcPct val="150000"/>
                </a:lnSpc>
                <a:buClr>
                  <a:schemeClr val="accent3"/>
                </a:buClr>
              </a:pPr>
              <a:r>
                <a:rPr lang="en-US" sz="1600"/>
                <a:t>I’m reaching out with some exciting news. In the past I’ve not been able to assist with portions of your HR needs. I’m now working with a national PEO. I can now assist with things like payroll, training, HR outsourcing, recruiting, performance management, insurance, HCM, and more. Will you meet with me next Tuesday to see if I might be able to add additional value to you?</a:t>
              </a:r>
            </a:p>
          </p:txBody>
        </p:sp>
      </p:grpSp>
      <p:grpSp>
        <p:nvGrpSpPr>
          <p:cNvPr id="8" name="Group 7">
            <a:extLst>
              <a:ext uri="{FF2B5EF4-FFF2-40B4-BE49-F238E27FC236}">
                <a16:creationId xmlns:a16="http://schemas.microsoft.com/office/drawing/2014/main" id="{F9677A22-A11B-D89E-3CCA-1D27B4C6787E}"/>
              </a:ext>
            </a:extLst>
          </p:cNvPr>
          <p:cNvGrpSpPr/>
          <p:nvPr/>
        </p:nvGrpSpPr>
        <p:grpSpPr>
          <a:xfrm>
            <a:off x="6164208" y="1445539"/>
            <a:ext cx="5165002" cy="4059915"/>
            <a:chOff x="6164208" y="1445539"/>
            <a:chExt cx="5165002" cy="4059915"/>
          </a:xfrm>
        </p:grpSpPr>
        <p:sp>
          <p:nvSpPr>
            <p:cNvPr id="17" name="Rectangle 16">
              <a:extLst>
                <a:ext uri="{FF2B5EF4-FFF2-40B4-BE49-F238E27FC236}">
                  <a16:creationId xmlns:a16="http://schemas.microsoft.com/office/drawing/2014/main" id="{EA22A935-E033-CCAA-7A70-99BA5204B3FC}"/>
                </a:ext>
              </a:extLst>
            </p:cNvPr>
            <p:cNvSpPr/>
            <p:nvPr/>
          </p:nvSpPr>
          <p:spPr>
            <a:xfrm>
              <a:off x="6164209" y="1445539"/>
              <a:ext cx="5165001" cy="4059915"/>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19" name="Rectangle 18">
              <a:extLst>
                <a:ext uri="{FF2B5EF4-FFF2-40B4-BE49-F238E27FC236}">
                  <a16:creationId xmlns:a16="http://schemas.microsoft.com/office/drawing/2014/main" id="{14B9C01A-052F-C3DC-7845-02775393D7E4}"/>
                </a:ext>
              </a:extLst>
            </p:cNvPr>
            <p:cNvSpPr/>
            <p:nvPr/>
          </p:nvSpPr>
          <p:spPr>
            <a:xfrm>
              <a:off x="6164208" y="1445539"/>
              <a:ext cx="5165001" cy="624561"/>
            </a:xfrm>
            <a:prstGeom prst="rect">
              <a:avLst/>
            </a:prstGeom>
            <a:solidFill>
              <a:schemeClr val="accent4">
                <a:lumMod val="20000"/>
                <a:lumOff val="80000"/>
              </a:schemeClr>
            </a:solidFill>
            <a:ln>
              <a:noFill/>
            </a:ln>
            <a:effectLst/>
          </p:spPr>
        </p:sp>
        <p:sp>
          <p:nvSpPr>
            <p:cNvPr id="44" name="Text Placeholder 13">
              <a:extLst>
                <a:ext uri="{FF2B5EF4-FFF2-40B4-BE49-F238E27FC236}">
                  <a16:creationId xmlns:a16="http://schemas.microsoft.com/office/drawing/2014/main" id="{3DC8480F-96A8-9AE1-D89E-7DA9101058D4}"/>
                </a:ext>
              </a:extLst>
            </p:cNvPr>
            <p:cNvSpPr txBox="1">
              <a:spLocks/>
            </p:cNvSpPr>
            <p:nvPr/>
          </p:nvSpPr>
          <p:spPr>
            <a:xfrm>
              <a:off x="6381749" y="1516004"/>
              <a:ext cx="4057651" cy="434061"/>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Potential Client XYZ</a:t>
              </a:r>
            </a:p>
            <a:p>
              <a:pPr marL="0" indent="0">
                <a:buNone/>
              </a:pPr>
              <a:endParaRPr lang="en-US" sz="2000" b="1"/>
            </a:p>
          </p:txBody>
        </p:sp>
        <p:sp>
          <p:nvSpPr>
            <p:cNvPr id="5" name="TextBox 4">
              <a:extLst>
                <a:ext uri="{FF2B5EF4-FFF2-40B4-BE49-F238E27FC236}">
                  <a16:creationId xmlns:a16="http://schemas.microsoft.com/office/drawing/2014/main" id="{D194C147-6DBA-53E4-813D-8AD9E42E01DC}"/>
                </a:ext>
              </a:extLst>
            </p:cNvPr>
            <p:cNvSpPr txBox="1"/>
            <p:nvPr/>
          </p:nvSpPr>
          <p:spPr>
            <a:xfrm>
              <a:off x="6407149" y="2268189"/>
              <a:ext cx="4819651" cy="2632003"/>
            </a:xfrm>
            <a:prstGeom prst="rect">
              <a:avLst/>
            </a:prstGeom>
            <a:noFill/>
          </p:spPr>
          <p:txBody>
            <a:bodyPr wrap="square">
              <a:spAutoFit/>
            </a:bodyPr>
            <a:lstStyle/>
            <a:p>
              <a:pPr lvl="0">
                <a:lnSpc>
                  <a:spcPct val="150000"/>
                </a:lnSpc>
                <a:buClr>
                  <a:schemeClr val="accent3"/>
                </a:buClr>
              </a:pPr>
              <a:r>
                <a:rPr lang="en-US" sz="1600"/>
                <a:t>I’m reaching out with some exciting news. I’m now working with Paychex to offer you additional PEO solutions and services. I can now assist with things like payroll, training, HR outsourcing, recruiting, performance management, insurance, HCM, and more. Will you meet with me next Tuesday to see if I might be an additional resource for you?</a:t>
              </a:r>
            </a:p>
          </p:txBody>
        </p:sp>
      </p:grpSp>
    </p:spTree>
    <p:extLst>
      <p:ext uri="{BB962C8B-B14F-4D97-AF65-F5344CB8AC3E}">
        <p14:creationId xmlns:p14="http://schemas.microsoft.com/office/powerpoint/2010/main" val="12661270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21404-9B89-A560-5286-94037515E8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12286" b="23434"/>
          <a:stretch/>
        </p:blipFill>
        <p:spPr>
          <a:xfrm flipH="1">
            <a:off x="-1" y="1"/>
            <a:ext cx="6318989" cy="6511473"/>
          </a:xfrm>
          <a:prstGeom prst="rect">
            <a:avLst/>
          </a:prstGeom>
        </p:spPr>
      </p:pic>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22</a:t>
            </a:fld>
            <a:endParaRPr lang="en-US"/>
          </a:p>
        </p:txBody>
      </p:sp>
      <p:sp>
        <p:nvSpPr>
          <p:cNvPr id="5" name="Title 4">
            <a:extLst>
              <a:ext uri="{FF2B5EF4-FFF2-40B4-BE49-F238E27FC236}">
                <a16:creationId xmlns:a16="http://schemas.microsoft.com/office/drawing/2014/main" id="{15DA4A05-96F4-DE4F-B515-637955C7DF86}"/>
              </a:ext>
            </a:extLst>
          </p:cNvPr>
          <p:cNvSpPr>
            <a:spLocks noGrp="1"/>
          </p:cNvSpPr>
          <p:nvPr>
            <p:ph type="title"/>
          </p:nvPr>
        </p:nvSpPr>
        <p:spPr>
          <a:xfrm>
            <a:off x="6719866" y="513348"/>
            <a:ext cx="4960502" cy="1320361"/>
          </a:xfrm>
        </p:spPr>
        <p:txBody>
          <a:bodyPr/>
          <a:lstStyle/>
          <a:p>
            <a:r>
              <a:rPr lang="en-US">
                <a:solidFill>
                  <a:schemeClr val="tx1"/>
                </a:solidFill>
              </a:rPr>
              <a:t>RFP Submission Process</a:t>
            </a:r>
          </a:p>
        </p:txBody>
      </p:sp>
      <p:sp>
        <p:nvSpPr>
          <p:cNvPr id="6" name="Text Placeholder 5">
            <a:extLst>
              <a:ext uri="{FF2B5EF4-FFF2-40B4-BE49-F238E27FC236}">
                <a16:creationId xmlns:a16="http://schemas.microsoft.com/office/drawing/2014/main" id="{73470937-2577-2549-BB1E-E320C0DFF943}"/>
              </a:ext>
            </a:extLst>
          </p:cNvPr>
          <p:cNvSpPr>
            <a:spLocks noGrp="1"/>
          </p:cNvSpPr>
          <p:nvPr>
            <p:ph type="body" sz="quarter" idx="12"/>
          </p:nvPr>
        </p:nvSpPr>
        <p:spPr>
          <a:xfrm>
            <a:off x="6719864" y="1606858"/>
            <a:ext cx="5214503" cy="4737793"/>
          </a:xfrm>
        </p:spPr>
        <p:txBody>
          <a:bodyPr/>
          <a:lstStyle/>
          <a:p>
            <a:pPr marL="285750" indent="-285750">
              <a:buClr>
                <a:schemeClr val="accent3"/>
              </a:buClr>
              <a:buFont typeface="Arial" panose="020B0604020202020204" pitchFamily="34" charset="0"/>
              <a:buChar char="•"/>
            </a:pPr>
            <a:r>
              <a:rPr lang="en-US"/>
              <a:t>Reach out to your dedicated Paychex HR Strategic Business Consultant (SBC)</a:t>
            </a:r>
          </a:p>
          <a:p>
            <a:pPr marL="285750" indent="-285750">
              <a:buClr>
                <a:schemeClr val="accent3"/>
              </a:buClr>
              <a:buFont typeface="Arial" panose="020B0604020202020204" pitchFamily="34" charset="0"/>
              <a:buChar char="•"/>
            </a:pPr>
            <a:r>
              <a:rPr lang="en-US"/>
              <a:t>Submit documents to SBC over secure </a:t>
            </a:r>
            <a:br>
              <a:rPr lang="en-US"/>
            </a:br>
            <a:r>
              <a:rPr lang="en-US"/>
              <a:t>"Getting Started" portal</a:t>
            </a:r>
          </a:p>
          <a:p>
            <a:pPr marL="285750" indent="-285750">
              <a:buClr>
                <a:schemeClr val="accent3"/>
              </a:buClr>
              <a:buFont typeface="Arial" panose="020B0604020202020204" pitchFamily="34" charset="0"/>
              <a:buChar char="•"/>
            </a:pPr>
            <a:r>
              <a:rPr lang="en-US"/>
              <a:t>Analysis sheet</a:t>
            </a:r>
          </a:p>
          <a:p>
            <a:pPr marL="285750" indent="-285750">
              <a:buClr>
                <a:schemeClr val="accent3"/>
              </a:buClr>
              <a:buFont typeface="Arial" panose="020B0604020202020204" pitchFamily="34" charset="0"/>
              <a:buChar char="•"/>
            </a:pPr>
            <a:r>
              <a:rPr lang="en-US"/>
              <a:t>Current plan designs</a:t>
            </a:r>
          </a:p>
          <a:p>
            <a:pPr marL="285750" indent="-285750">
              <a:buClr>
                <a:schemeClr val="accent3"/>
              </a:buClr>
              <a:buFont typeface="Arial" panose="020B0604020202020204" pitchFamily="34" charset="0"/>
              <a:buChar char="•"/>
            </a:pPr>
            <a:r>
              <a:rPr lang="en-US"/>
              <a:t>Employee information and data</a:t>
            </a:r>
          </a:p>
          <a:p>
            <a:pPr marL="285750" indent="-285750">
              <a:buClr>
                <a:schemeClr val="accent3"/>
              </a:buClr>
              <a:buFont typeface="Arial" panose="020B0604020202020204" pitchFamily="34" charset="0"/>
              <a:buChar char="•"/>
            </a:pPr>
            <a:r>
              <a:rPr lang="en-US"/>
              <a:t>If applicable, workers’ compensation reports/loss runs, 401k, and other ancillary information</a:t>
            </a:r>
          </a:p>
          <a:p>
            <a:pPr marL="285750" indent="-285750">
              <a:buClr>
                <a:schemeClr val="accent3"/>
              </a:buClr>
              <a:buFont typeface="Arial" panose="020B0604020202020204" pitchFamily="34" charset="0"/>
              <a:buChar char="•"/>
            </a:pPr>
            <a:r>
              <a:rPr lang="en-US"/>
              <a:t>Paychex Channel Manager provides strategy and relationship management</a:t>
            </a:r>
          </a:p>
          <a:p>
            <a:pPr marL="285750" indent="-285750">
              <a:buClr>
                <a:schemeClr val="accent3"/>
              </a:buClr>
              <a:buFont typeface="Arial" panose="020B0604020202020204" pitchFamily="34" charset="0"/>
              <a:buChar char="•"/>
            </a:pPr>
            <a:endParaRPr lang="en-US"/>
          </a:p>
          <a:p>
            <a:endParaRPr lang="en-US"/>
          </a:p>
        </p:txBody>
      </p:sp>
      <p:sp>
        <p:nvSpPr>
          <p:cNvPr id="13" name="Footer Placeholder 2">
            <a:extLst>
              <a:ext uri="{FF2B5EF4-FFF2-40B4-BE49-F238E27FC236}">
                <a16:creationId xmlns:a16="http://schemas.microsoft.com/office/drawing/2014/main" id="{1AB709AE-6184-4F62-0B0A-42C6FBC33D70}"/>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Tree>
    <p:extLst>
      <p:ext uri="{BB962C8B-B14F-4D97-AF65-F5344CB8AC3E}">
        <p14:creationId xmlns:p14="http://schemas.microsoft.com/office/powerpoint/2010/main" val="4945693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1000"/>
                                        <p:tgtEl>
                                          <p:spTgt spid="6">
                                            <p:txEl>
                                              <p:pRg st="4" end="4"/>
                                            </p:txEl>
                                          </p:spTgt>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1000"/>
                                        <p:tgtEl>
                                          <p:spTgt spid="6">
                                            <p:txEl>
                                              <p:pRg st="5" end="5"/>
                                            </p:txEl>
                                          </p:spTgt>
                                        </p:tgtEl>
                                      </p:cBhvr>
                                    </p:animEffect>
                                  </p:childTnLst>
                                </p:cTn>
                              </p:par>
                            </p:childTnLst>
                          </p:cTn>
                        </p:par>
                        <p:par>
                          <p:cTn id="28" fill="hold">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C92CD-3C6C-9E20-9E66-2583F66BF8F4}"/>
              </a:ext>
            </a:extLst>
          </p:cNvPr>
          <p:cNvPicPr>
            <a:picLocks noGrp="1" noChangeAspect="1"/>
          </p:cNvPicPr>
          <p:nvPr/>
        </p:nvPicPr>
        <p:blipFill rotWithShape="1">
          <a:blip r:embed="rId4" cstate="print">
            <a:extLst>
              <a:ext uri="{28A0092B-C50C-407E-A947-70E740481C1C}">
                <a14:useLocalDpi xmlns:a14="http://schemas.microsoft.com/office/drawing/2010/main"/>
              </a:ext>
            </a:extLst>
          </a:blip>
          <a:srcRect t="16931" r="1679" b="29059"/>
          <a:stretch/>
        </p:blipFill>
        <p:spPr>
          <a:xfrm>
            <a:off x="0" y="0"/>
            <a:ext cx="12192000" cy="6858000"/>
          </a:xfrm>
          <a:prstGeom prst="rect">
            <a:avLst/>
          </a:prstGeom>
        </p:spPr>
      </p:pic>
      <p:sp>
        <p:nvSpPr>
          <p:cNvPr id="9" name="Slide Number Placeholder 8">
            <a:extLst>
              <a:ext uri="{FF2B5EF4-FFF2-40B4-BE49-F238E27FC236}">
                <a16:creationId xmlns:a16="http://schemas.microsoft.com/office/drawing/2014/main" id="{0370B2C2-77A4-482C-810D-5C1552C28BE5}"/>
              </a:ext>
            </a:extLst>
          </p:cNvPr>
          <p:cNvSpPr>
            <a:spLocks noGrp="1"/>
          </p:cNvSpPr>
          <p:nvPr>
            <p:ph type="sldNum" sz="quarter" idx="4"/>
          </p:nvPr>
        </p:nvSpPr>
        <p:spPr/>
        <p:txBody>
          <a:bodyPr/>
          <a:lstStyle/>
          <a:p>
            <a:r>
              <a:rPr lang="en-US"/>
              <a:t>|  </a:t>
            </a:r>
            <a:fld id="{EB1EDF62-7267-1244-B42B-3A206F5C38EE}" type="slidenum">
              <a:rPr smtClean="0"/>
              <a:pPr/>
              <a:t>23</a:t>
            </a:fld>
            <a:endParaRPr/>
          </a:p>
        </p:txBody>
      </p:sp>
      <p:sp>
        <p:nvSpPr>
          <p:cNvPr id="7" name="Rectangle 6">
            <a:extLst>
              <a:ext uri="{FF2B5EF4-FFF2-40B4-BE49-F238E27FC236}">
                <a16:creationId xmlns:a16="http://schemas.microsoft.com/office/drawing/2014/main" id="{D68D5CB6-152E-5133-AAAE-6DB5856C3FE7}"/>
              </a:ext>
            </a:extLst>
          </p:cNvPr>
          <p:cNvSpPr/>
          <p:nvPr/>
        </p:nvSpPr>
        <p:spPr>
          <a:xfrm>
            <a:off x="-18738" y="4366559"/>
            <a:ext cx="5098738" cy="14446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7">
            <a:extLst>
              <a:ext uri="{FF2B5EF4-FFF2-40B4-BE49-F238E27FC236}">
                <a16:creationId xmlns:a16="http://schemas.microsoft.com/office/drawing/2014/main" id="{70109339-DA88-504C-DD97-3CC7C4FBF247}"/>
              </a:ext>
            </a:extLst>
          </p:cNvPr>
          <p:cNvSpPr txBox="1">
            <a:spLocks/>
          </p:cNvSpPr>
          <p:nvPr/>
        </p:nvSpPr>
        <p:spPr>
          <a:xfrm>
            <a:off x="973199" y="4474449"/>
            <a:ext cx="3114864" cy="122891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lang="en-US" sz="4000" b="1" i="0" kern="1200" dirty="0">
                <a:solidFill>
                  <a:schemeClr val="tx1"/>
                </a:solidFill>
                <a:latin typeface="+mj-lt"/>
                <a:ea typeface="+mn-ea"/>
                <a:cs typeface="Arial" panose="020B0604020202020204" pitchFamily="34" charset="0"/>
              </a:defRPr>
            </a:lvl1pPr>
          </a:lstStyle>
          <a:p>
            <a:pPr>
              <a:spcBef>
                <a:spcPts val="1000"/>
              </a:spcBef>
            </a:pPr>
            <a:r>
              <a:rPr lang="en-US"/>
              <a:t>Tools and </a:t>
            </a:r>
            <a:br>
              <a:rPr lang="en-US"/>
            </a:br>
            <a:r>
              <a:rPr lang="en-US"/>
              <a:t>Resources</a:t>
            </a:r>
            <a:endParaRPr lang="en-US" sz="1800" b="0">
              <a:latin typeface="+mn-lt"/>
            </a:endParaRPr>
          </a:p>
        </p:txBody>
      </p:sp>
    </p:spTree>
    <p:custDataLst>
      <p:tags r:id="rId1"/>
    </p:custDataLst>
    <p:extLst>
      <p:ext uri="{BB962C8B-B14F-4D97-AF65-F5344CB8AC3E}">
        <p14:creationId xmlns:p14="http://schemas.microsoft.com/office/powerpoint/2010/main" val="4029468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494991-58B9-CB4D-271B-3091C72C527E}"/>
              </a:ext>
            </a:extLst>
          </p:cNvPr>
          <p:cNvSpPr/>
          <p:nvPr/>
        </p:nvSpPr>
        <p:spPr>
          <a:xfrm>
            <a:off x="6022428" y="0"/>
            <a:ext cx="6169572" cy="6523247"/>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24</a:t>
            </a:fld>
            <a:endParaRPr lang="en-US"/>
          </a:p>
        </p:txBody>
      </p:sp>
      <p:sp>
        <p:nvSpPr>
          <p:cNvPr id="5" name="Title 4">
            <a:extLst>
              <a:ext uri="{FF2B5EF4-FFF2-40B4-BE49-F238E27FC236}">
                <a16:creationId xmlns:a16="http://schemas.microsoft.com/office/drawing/2014/main" id="{15DA4A05-96F4-DE4F-B515-637955C7DF86}"/>
              </a:ext>
            </a:extLst>
          </p:cNvPr>
          <p:cNvSpPr>
            <a:spLocks noGrp="1"/>
          </p:cNvSpPr>
          <p:nvPr>
            <p:ph type="title"/>
          </p:nvPr>
        </p:nvSpPr>
        <p:spPr>
          <a:xfrm>
            <a:off x="1008498" y="980706"/>
            <a:ext cx="5874902" cy="1320361"/>
          </a:xfrm>
        </p:spPr>
        <p:txBody>
          <a:bodyPr/>
          <a:lstStyle/>
          <a:p>
            <a:r>
              <a:rPr lang="en-US">
                <a:solidFill>
                  <a:schemeClr val="tx1"/>
                </a:solidFill>
              </a:rPr>
              <a:t>Co-Branding/</a:t>
            </a:r>
            <a:br>
              <a:rPr lang="en-US">
                <a:solidFill>
                  <a:schemeClr val="tx1"/>
                </a:solidFill>
              </a:rPr>
            </a:br>
            <a:r>
              <a:rPr lang="en-US">
                <a:solidFill>
                  <a:schemeClr val="tx1"/>
                </a:solidFill>
              </a:rPr>
              <a:t>Marketing</a:t>
            </a:r>
          </a:p>
        </p:txBody>
      </p:sp>
      <p:sp>
        <p:nvSpPr>
          <p:cNvPr id="6" name="Text Placeholder 5">
            <a:extLst>
              <a:ext uri="{FF2B5EF4-FFF2-40B4-BE49-F238E27FC236}">
                <a16:creationId xmlns:a16="http://schemas.microsoft.com/office/drawing/2014/main" id="{73470937-2577-2549-BB1E-E320C0DFF943}"/>
              </a:ext>
            </a:extLst>
          </p:cNvPr>
          <p:cNvSpPr>
            <a:spLocks noGrp="1"/>
          </p:cNvSpPr>
          <p:nvPr>
            <p:ph type="body" sz="quarter" idx="12"/>
          </p:nvPr>
        </p:nvSpPr>
        <p:spPr>
          <a:xfrm>
            <a:off x="1008496" y="2572059"/>
            <a:ext cx="5214503" cy="2088842"/>
          </a:xfrm>
        </p:spPr>
        <p:txBody>
          <a:bodyPr/>
          <a:lstStyle/>
          <a:p>
            <a:pPr marL="285750" indent="-285750">
              <a:buClr>
                <a:schemeClr val="accent3"/>
              </a:buClr>
              <a:buFont typeface="Arial" panose="020B0604020202020204" pitchFamily="34" charset="0"/>
              <a:buChar char="•"/>
            </a:pPr>
            <a:r>
              <a:rPr lang="en-US"/>
              <a:t>Flyers</a:t>
            </a:r>
          </a:p>
          <a:p>
            <a:pPr marL="285750" indent="-285750">
              <a:buClr>
                <a:schemeClr val="accent3"/>
              </a:buClr>
              <a:buFont typeface="Arial" panose="020B0604020202020204" pitchFamily="34" charset="0"/>
              <a:buChar char="•"/>
            </a:pPr>
            <a:r>
              <a:rPr lang="en-US"/>
              <a:t>Brochures</a:t>
            </a:r>
          </a:p>
          <a:p>
            <a:pPr marL="285750" indent="-285750">
              <a:buClr>
                <a:schemeClr val="accent3"/>
              </a:buClr>
              <a:buFont typeface="Arial" panose="020B0604020202020204" pitchFamily="34" charset="0"/>
              <a:buChar char="•"/>
            </a:pPr>
            <a:r>
              <a:rPr lang="en-US"/>
              <a:t>Webinars</a:t>
            </a:r>
          </a:p>
          <a:p>
            <a:pPr marL="285750" indent="-285750">
              <a:buClr>
                <a:schemeClr val="accent3"/>
              </a:buClr>
              <a:buFont typeface="Arial" panose="020B0604020202020204" pitchFamily="34" charset="0"/>
              <a:buChar char="•"/>
            </a:pPr>
            <a:r>
              <a:rPr lang="en-US"/>
              <a:t>Tradeshows</a:t>
            </a:r>
          </a:p>
          <a:p>
            <a:endParaRPr lang="en-US"/>
          </a:p>
        </p:txBody>
      </p:sp>
      <p:sp>
        <p:nvSpPr>
          <p:cNvPr id="13" name="Footer Placeholder 2">
            <a:extLst>
              <a:ext uri="{FF2B5EF4-FFF2-40B4-BE49-F238E27FC236}">
                <a16:creationId xmlns:a16="http://schemas.microsoft.com/office/drawing/2014/main" id="{1AB709AE-6184-4F62-0B0A-42C6FBC33D70}"/>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pic>
        <p:nvPicPr>
          <p:cNvPr id="8" name="Picture 7" descr="Text&#10;&#10;Description automatically generated">
            <a:extLst>
              <a:ext uri="{FF2B5EF4-FFF2-40B4-BE49-F238E27FC236}">
                <a16:creationId xmlns:a16="http://schemas.microsoft.com/office/drawing/2014/main" id="{AA377C7D-4CD6-901B-996B-4E6B251FECF3}"/>
              </a:ext>
            </a:extLst>
          </p:cNvPr>
          <p:cNvPicPr>
            <a:picLocks noChangeAspect="1"/>
          </p:cNvPicPr>
          <p:nvPr/>
        </p:nvPicPr>
        <p:blipFill>
          <a:blip r:embed="rId3"/>
          <a:stretch>
            <a:fillRect/>
          </a:stretch>
        </p:blipFill>
        <p:spPr>
          <a:xfrm>
            <a:off x="7075243" y="474653"/>
            <a:ext cx="4307137" cy="55739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51619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1000"/>
                                        <p:tgtEl>
                                          <p:spTgt spid="6">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63226C-AEA4-3055-7842-0DD881141E59}"/>
              </a:ext>
            </a:extLst>
          </p:cNvPr>
          <p:cNvSpPr/>
          <p:nvPr/>
        </p:nvSpPr>
        <p:spPr>
          <a:xfrm>
            <a:off x="1361395" y="685800"/>
            <a:ext cx="9469210" cy="5233737"/>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25</a:t>
            </a:fld>
            <a:endParaRPr lang="en-US"/>
          </a:p>
        </p:txBody>
      </p:sp>
      <p:sp>
        <p:nvSpPr>
          <p:cNvPr id="13" name="Footer Placeholder 2">
            <a:extLst>
              <a:ext uri="{FF2B5EF4-FFF2-40B4-BE49-F238E27FC236}">
                <a16:creationId xmlns:a16="http://schemas.microsoft.com/office/drawing/2014/main" id="{1AB709AE-6184-4F62-0B0A-42C6FBC33D70}"/>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18" name="TextBox 17">
            <a:extLst>
              <a:ext uri="{FF2B5EF4-FFF2-40B4-BE49-F238E27FC236}">
                <a16:creationId xmlns:a16="http://schemas.microsoft.com/office/drawing/2014/main" id="{AE4FFB1C-122A-782C-19D2-C7006C59D8AF}"/>
              </a:ext>
            </a:extLst>
          </p:cNvPr>
          <p:cNvSpPr txBox="1"/>
          <p:nvPr/>
        </p:nvSpPr>
        <p:spPr>
          <a:xfrm>
            <a:off x="2111948" y="2136338"/>
            <a:ext cx="6788984" cy="2585323"/>
          </a:xfrm>
          <a:prstGeom prst="rect">
            <a:avLst/>
          </a:prstGeom>
          <a:noFill/>
        </p:spPr>
        <p:txBody>
          <a:bodyPr wrap="square">
            <a:spAutoFit/>
          </a:bodyPr>
          <a:lstStyle/>
          <a:p>
            <a:pPr marL="0" indent="0">
              <a:buNone/>
            </a:pPr>
            <a:endParaRPr lang="en-US"/>
          </a:p>
          <a:p>
            <a:pPr marL="0" indent="0">
              <a:buNone/>
            </a:pPr>
            <a:r>
              <a:rPr lang="en-US"/>
              <a:t>Tools and resources to support our partnership:</a:t>
            </a:r>
          </a:p>
          <a:p>
            <a:pPr marL="0" indent="0">
              <a:buNone/>
            </a:pPr>
            <a:endParaRPr lang="en-US"/>
          </a:p>
          <a:p>
            <a:pPr marL="285750" indent="-285750">
              <a:buClr>
                <a:schemeClr val="accent3"/>
              </a:buClr>
              <a:buFont typeface="Arial" panose="020B0604020202020204" pitchFamily="34" charset="0"/>
              <a:buChar char="•"/>
            </a:pPr>
            <a:r>
              <a:rPr lang="en-US">
                <a:hlinkClick r:id="rId3"/>
              </a:rPr>
              <a:t>Channel Partner Portal</a:t>
            </a:r>
            <a:endParaRPr lang="en-US"/>
          </a:p>
          <a:p>
            <a:pPr marL="285750" indent="-285750">
              <a:buClr>
                <a:schemeClr val="accent3"/>
              </a:buClr>
              <a:buFont typeface="Arial" panose="020B0604020202020204" pitchFamily="34" charset="0"/>
              <a:buChar char="•"/>
            </a:pPr>
            <a:r>
              <a:rPr lang="en-US">
                <a:hlinkClick r:id="rId4"/>
              </a:rPr>
              <a:t>Welcome Letter</a:t>
            </a:r>
            <a:endParaRPr lang="en-US"/>
          </a:p>
          <a:p>
            <a:pPr marL="285750" indent="-285750">
              <a:buClr>
                <a:schemeClr val="accent3"/>
              </a:buClr>
              <a:buFont typeface="Arial" panose="020B0604020202020204" pitchFamily="34" charset="0"/>
              <a:buChar char="•"/>
            </a:pPr>
            <a:r>
              <a:rPr lang="en-US">
                <a:hlinkClick r:id="rId5"/>
              </a:rPr>
              <a:t>Intro Letter</a:t>
            </a:r>
            <a:endParaRPr lang="en-US"/>
          </a:p>
          <a:p>
            <a:pPr marL="285750" indent="-285750">
              <a:buClr>
                <a:schemeClr val="accent3"/>
              </a:buClr>
              <a:buFont typeface="Arial" panose="020B0604020202020204" pitchFamily="34" charset="0"/>
              <a:buChar char="•"/>
            </a:pPr>
            <a:r>
              <a:rPr lang="en-US">
                <a:hlinkClick r:id="rId6"/>
              </a:rPr>
              <a:t>Sales Calculator</a:t>
            </a:r>
            <a:endParaRPr lang="en-US"/>
          </a:p>
          <a:p>
            <a:pPr marL="285750" indent="-285750">
              <a:buClr>
                <a:schemeClr val="accent3"/>
              </a:buClr>
              <a:buFont typeface="Arial" panose="020B0604020202020204" pitchFamily="34" charset="0"/>
              <a:buChar char="•"/>
            </a:pPr>
            <a:r>
              <a:rPr lang="en-US">
                <a:hlinkClick r:id="rId7"/>
              </a:rPr>
              <a:t>Channel Partner Agreement - Example</a:t>
            </a:r>
            <a:endParaRPr lang="en-US"/>
          </a:p>
          <a:p>
            <a:pPr marL="285750" indent="-285750">
              <a:buClr>
                <a:schemeClr val="accent3"/>
              </a:buClr>
              <a:buFont typeface="Arial" panose="020B0604020202020204" pitchFamily="34" charset="0"/>
              <a:buChar char="•"/>
            </a:pPr>
            <a:r>
              <a:rPr lang="en-US"/>
              <a:t>Program Support: </a:t>
            </a:r>
            <a:r>
              <a:rPr lang="en-US">
                <a:hlinkClick r:id="rId8"/>
              </a:rPr>
              <a:t>peo_channelpartners@paychex.com</a:t>
            </a:r>
            <a:endParaRPr lang="en-US"/>
          </a:p>
        </p:txBody>
      </p:sp>
      <p:sp>
        <p:nvSpPr>
          <p:cNvPr id="20" name="Title 1">
            <a:extLst>
              <a:ext uri="{FF2B5EF4-FFF2-40B4-BE49-F238E27FC236}">
                <a16:creationId xmlns:a16="http://schemas.microsoft.com/office/drawing/2014/main" id="{7AB87446-6698-F3A8-8193-9EC77105D9AA}"/>
              </a:ext>
            </a:extLst>
          </p:cNvPr>
          <p:cNvSpPr>
            <a:spLocks noGrp="1"/>
          </p:cNvSpPr>
          <p:nvPr>
            <p:ph type="title"/>
          </p:nvPr>
        </p:nvSpPr>
        <p:spPr>
          <a:xfrm>
            <a:off x="2179163" y="1534728"/>
            <a:ext cx="7879237" cy="821763"/>
          </a:xfrm>
        </p:spPr>
        <p:txBody>
          <a:bodyPr/>
          <a:lstStyle/>
          <a:p>
            <a:r>
              <a:rPr lang="en-US" sz="3600">
                <a:solidFill>
                  <a:schemeClr val="tx1"/>
                </a:solidFill>
              </a:rPr>
              <a:t>Paychex HR Channel Resources</a:t>
            </a:r>
          </a:p>
        </p:txBody>
      </p:sp>
      <p:sp>
        <p:nvSpPr>
          <p:cNvPr id="3" name="TextBox 2">
            <a:extLst>
              <a:ext uri="{FF2B5EF4-FFF2-40B4-BE49-F238E27FC236}">
                <a16:creationId xmlns:a16="http://schemas.microsoft.com/office/drawing/2014/main" id="{6E4BFC2C-B115-0A8E-1C0A-3117DC6A1187}"/>
              </a:ext>
            </a:extLst>
          </p:cNvPr>
          <p:cNvSpPr txBox="1"/>
          <p:nvPr/>
        </p:nvSpPr>
        <p:spPr>
          <a:xfrm>
            <a:off x="2111948" y="5323271"/>
            <a:ext cx="7330834" cy="430887"/>
          </a:xfrm>
          <a:prstGeom prst="rect">
            <a:avLst/>
          </a:prstGeom>
          <a:noFill/>
        </p:spPr>
        <p:txBody>
          <a:bodyPr wrap="square">
            <a:spAutoFit/>
          </a:bodyPr>
          <a:lstStyle/>
          <a:p>
            <a:r>
              <a:rPr lang="en-US" sz="1100" b="0" i="0">
                <a:solidFill>
                  <a:srgbClr val="222222"/>
                </a:solidFill>
                <a:effectLst/>
              </a:rPr>
              <a:t>The sales calculation is for illustrative purposes and that the information is dependent on the agreement between Paychex and the Channel Partner.</a:t>
            </a:r>
            <a:endParaRPr lang="en-US" sz="1100"/>
          </a:p>
        </p:txBody>
      </p:sp>
    </p:spTree>
    <p:extLst>
      <p:ext uri="{BB962C8B-B14F-4D97-AF65-F5344CB8AC3E}">
        <p14:creationId xmlns:p14="http://schemas.microsoft.com/office/powerpoint/2010/main" val="1319172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D7745CA9-29A2-DEB6-E97B-E2CA111BE09F}"/>
              </a:ext>
            </a:extLst>
          </p:cNvPr>
          <p:cNvGrpSpPr/>
          <p:nvPr/>
        </p:nvGrpSpPr>
        <p:grpSpPr>
          <a:xfrm>
            <a:off x="962355" y="4442890"/>
            <a:ext cx="2397116" cy="769859"/>
            <a:chOff x="962355" y="5302622"/>
            <a:chExt cx="2397116" cy="769859"/>
          </a:xfrm>
        </p:grpSpPr>
        <p:sp>
          <p:nvSpPr>
            <p:cNvPr id="9" name="Rectangle 8">
              <a:extLst>
                <a:ext uri="{FF2B5EF4-FFF2-40B4-BE49-F238E27FC236}">
                  <a16:creationId xmlns:a16="http://schemas.microsoft.com/office/drawing/2014/main" id="{D5B592B7-7780-F520-1E02-C0ED8025569E}"/>
                </a:ext>
              </a:extLst>
            </p:cNvPr>
            <p:cNvSpPr/>
            <p:nvPr/>
          </p:nvSpPr>
          <p:spPr>
            <a:xfrm>
              <a:off x="1347869" y="5306988"/>
              <a:ext cx="2011602" cy="72955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83071247-4EC1-DD96-E04C-592B8910A492}"/>
                </a:ext>
              </a:extLst>
            </p:cNvPr>
            <p:cNvSpPr/>
            <p:nvPr/>
          </p:nvSpPr>
          <p:spPr>
            <a:xfrm>
              <a:off x="962355" y="5302622"/>
              <a:ext cx="729705" cy="729556"/>
            </a:xfrm>
            <a:prstGeom prst="ellipse">
              <a:avLst/>
            </a:prstGeom>
            <a:blipFill rotWithShape="1">
              <a:blip r:embed="rId3"/>
              <a:srcRect/>
              <a:stretch>
                <a:fillRect/>
              </a:stretch>
            </a:blipFill>
            <a:ln w="38100">
              <a:solidFill>
                <a:srgbClr val="F7F8F8"/>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70000"/>
                <a:hueOff val="0"/>
                <a:satOff val="0"/>
                <a:lumOff val="0"/>
                <a:alphaOff val="0"/>
              </a:schemeClr>
            </a:effectRef>
            <a:fontRef idx="minor">
              <a:schemeClr val="dk1"/>
            </a:fontRef>
          </p:style>
          <p:txBody>
            <a:bodyPr/>
            <a:lstStyle/>
            <a:p>
              <a:endParaRPr lang="en-US"/>
            </a:p>
          </p:txBody>
        </p:sp>
        <p:sp>
          <p:nvSpPr>
            <p:cNvPr id="40" name="Freeform: Shape 102">
              <a:extLst>
                <a:ext uri="{FF2B5EF4-FFF2-40B4-BE49-F238E27FC236}">
                  <a16:creationId xmlns:a16="http://schemas.microsoft.com/office/drawing/2014/main" id="{608F5402-9972-D579-DC6C-7F7D07A0F078}"/>
                </a:ext>
              </a:extLst>
            </p:cNvPr>
            <p:cNvSpPr/>
            <p:nvPr/>
          </p:nvSpPr>
          <p:spPr>
            <a:xfrm>
              <a:off x="1781847" y="5342925"/>
              <a:ext cx="1404543" cy="729556"/>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266700">
                <a:lnSpc>
                  <a:spcPct val="90000"/>
                </a:lnSpc>
                <a:spcBef>
                  <a:spcPct val="0"/>
                </a:spcBef>
                <a:spcAft>
                  <a:spcPct val="35000"/>
                </a:spcAft>
                <a:buNone/>
              </a:pPr>
              <a:r>
                <a:rPr lang="en-US" sz="1200" b="1" kern="1200">
                  <a:latin typeface="Calibri" panose="020F0502020204030204"/>
                </a:rPr>
                <a:t>Megan Cassidy</a:t>
              </a:r>
            </a:p>
            <a:p>
              <a:pPr defTabSz="266700">
                <a:lnSpc>
                  <a:spcPct val="90000"/>
                </a:lnSpc>
                <a:spcBef>
                  <a:spcPct val="0"/>
                </a:spcBef>
                <a:spcAft>
                  <a:spcPct val="35000"/>
                </a:spcAft>
              </a:pPr>
              <a:r>
                <a:rPr lang="en-US" sz="1000" kern="1200">
                  <a:latin typeface="Calibri" panose="020F0502020204030204"/>
                </a:rPr>
                <a:t>Business Development</a:t>
              </a:r>
              <a:endParaRPr lang="en-US" sz="1000">
                <a:latin typeface="Calibri" panose="020F0502020204030204"/>
                <a:cs typeface="Calibri"/>
              </a:endParaRPr>
            </a:p>
            <a:p>
              <a:pPr defTabSz="266700">
                <a:lnSpc>
                  <a:spcPct val="90000"/>
                </a:lnSpc>
                <a:spcBef>
                  <a:spcPct val="0"/>
                </a:spcBef>
                <a:spcAft>
                  <a:spcPct val="35000"/>
                </a:spcAft>
              </a:pPr>
              <a:r>
                <a:rPr lang="en-US" sz="1000">
                  <a:latin typeface="Calibri" panose="020F0502020204030204"/>
                </a:rPr>
                <a:t>Administrator</a:t>
              </a:r>
              <a:endParaRPr lang="en-US" sz="1000" kern="1200">
                <a:cs typeface="Calibri"/>
              </a:endParaRPr>
            </a:p>
          </p:txBody>
        </p:sp>
      </p:grpSp>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26</a:t>
            </a:fld>
            <a:endParaRPr lang="en-US"/>
          </a:p>
        </p:txBody>
      </p:sp>
      <p:sp>
        <p:nvSpPr>
          <p:cNvPr id="13" name="Footer Placeholder 2">
            <a:extLst>
              <a:ext uri="{FF2B5EF4-FFF2-40B4-BE49-F238E27FC236}">
                <a16:creationId xmlns:a16="http://schemas.microsoft.com/office/drawing/2014/main" id="{1AB709AE-6184-4F62-0B0A-42C6FBC33D70}"/>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15" name="TextBox 14">
            <a:extLst>
              <a:ext uri="{FF2B5EF4-FFF2-40B4-BE49-F238E27FC236}">
                <a16:creationId xmlns:a16="http://schemas.microsoft.com/office/drawing/2014/main" id="{261C4401-04D1-25F7-9B95-1A621B138196}"/>
              </a:ext>
            </a:extLst>
          </p:cNvPr>
          <p:cNvSpPr txBox="1"/>
          <p:nvPr/>
        </p:nvSpPr>
        <p:spPr>
          <a:xfrm>
            <a:off x="3773955" y="6151855"/>
            <a:ext cx="445003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Team email box: </a:t>
            </a:r>
            <a:r>
              <a:rPr lang="en-US" sz="1400">
                <a:hlinkClick r:id="rId4"/>
              </a:rPr>
              <a:t>peo_channelpartners@paychex.com</a:t>
            </a:r>
          </a:p>
        </p:txBody>
      </p:sp>
      <p:grpSp>
        <p:nvGrpSpPr>
          <p:cNvPr id="2" name="Group 1">
            <a:extLst>
              <a:ext uri="{FF2B5EF4-FFF2-40B4-BE49-F238E27FC236}">
                <a16:creationId xmlns:a16="http://schemas.microsoft.com/office/drawing/2014/main" id="{2FA0DC85-0BB6-D795-8E81-C3A8C6975A25}"/>
              </a:ext>
            </a:extLst>
          </p:cNvPr>
          <p:cNvGrpSpPr/>
          <p:nvPr/>
        </p:nvGrpSpPr>
        <p:grpSpPr>
          <a:xfrm>
            <a:off x="4103271" y="1163882"/>
            <a:ext cx="3754170" cy="853798"/>
            <a:chOff x="4103271" y="1163882"/>
            <a:chExt cx="3754170" cy="853798"/>
          </a:xfrm>
        </p:grpSpPr>
        <p:sp>
          <p:nvSpPr>
            <p:cNvPr id="14" name="Rectangle 13">
              <a:extLst>
                <a:ext uri="{FF2B5EF4-FFF2-40B4-BE49-F238E27FC236}">
                  <a16:creationId xmlns:a16="http://schemas.microsoft.com/office/drawing/2014/main" id="{FE99B67F-0611-3C82-454D-0254845E1984}"/>
                </a:ext>
              </a:extLst>
            </p:cNvPr>
            <p:cNvSpPr/>
            <p:nvPr/>
          </p:nvSpPr>
          <p:spPr>
            <a:xfrm>
              <a:off x="4416332" y="1176189"/>
              <a:ext cx="3441109" cy="828413"/>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4BCACA7E-E324-FD95-7835-9C1439532E67}"/>
                </a:ext>
              </a:extLst>
            </p:cNvPr>
            <p:cNvSpPr/>
            <p:nvPr/>
          </p:nvSpPr>
          <p:spPr>
            <a:xfrm>
              <a:off x="4103271" y="1163882"/>
              <a:ext cx="836219" cy="853798"/>
            </a:xfrm>
            <a:prstGeom prst="ellipse">
              <a:avLst/>
            </a:prstGeom>
            <a:blipFill rotWithShape="1">
              <a:blip r:embed="rId5"/>
              <a:srcRect/>
              <a:stretch>
                <a:fillRect/>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99000"/>
                <a:hueOff val="0"/>
                <a:satOff val="0"/>
                <a:lumOff val="0"/>
                <a:alphaOff val="0"/>
              </a:schemeClr>
            </a:effectRef>
            <a:fontRef idx="minor">
              <a:schemeClr val="dk1"/>
            </a:fontRef>
          </p:style>
          <p:txBody>
            <a:bodyPr/>
            <a:lstStyle/>
            <a:p>
              <a:endParaRPr lang="en-US"/>
            </a:p>
          </p:txBody>
        </p:sp>
        <p:sp>
          <p:nvSpPr>
            <p:cNvPr id="42" name="Freeform: Shape 98">
              <a:extLst>
                <a:ext uri="{FF2B5EF4-FFF2-40B4-BE49-F238E27FC236}">
                  <a16:creationId xmlns:a16="http://schemas.microsoft.com/office/drawing/2014/main" id="{CE8E22E1-711F-41D5-6FDE-02DFC8E8F238}"/>
                </a:ext>
              </a:extLst>
            </p:cNvPr>
            <p:cNvSpPr/>
            <p:nvPr/>
          </p:nvSpPr>
          <p:spPr>
            <a:xfrm>
              <a:off x="5065527" y="1379802"/>
              <a:ext cx="2701906" cy="510138"/>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defTabSz="266700">
                <a:lnSpc>
                  <a:spcPct val="90000"/>
                </a:lnSpc>
                <a:spcBef>
                  <a:spcPct val="0"/>
                </a:spcBef>
                <a:spcAft>
                  <a:spcPct val="35000"/>
                </a:spcAft>
              </a:pPr>
              <a:r>
                <a:rPr lang="en-US" sz="1400" b="1" kern="1200">
                  <a:latin typeface="Calibri" panose="020F0502020204030204"/>
                </a:rPr>
                <a:t>Alina Gabbard</a:t>
              </a:r>
              <a:r>
                <a:rPr lang="en-US" sz="1400" b="1">
                  <a:latin typeface="Calibri" panose="020F0502020204030204"/>
                </a:rPr>
                <a:t> </a:t>
              </a:r>
              <a:endParaRPr lang="en-US" sz="1400" b="1" kern="1200">
                <a:latin typeface="Calibri" panose="020F0502020204030204"/>
                <a:cs typeface="Calibri"/>
              </a:endParaRPr>
            </a:p>
            <a:p>
              <a:pPr marL="0" lvl="0" indent="0" algn="l" defTabSz="266700">
                <a:lnSpc>
                  <a:spcPct val="90000"/>
                </a:lnSpc>
                <a:spcBef>
                  <a:spcPct val="0"/>
                </a:spcBef>
                <a:spcAft>
                  <a:spcPct val="35000"/>
                </a:spcAft>
                <a:buNone/>
              </a:pPr>
              <a:r>
                <a:rPr lang="en-US" sz="1050" kern="1200">
                  <a:latin typeface="Calibri" panose="020F0502020204030204"/>
                </a:rPr>
                <a:t>Sr. Manager, Business Development - Channels</a:t>
              </a:r>
              <a:endParaRPr lang="en-US" sz="1050" kern="1200"/>
            </a:p>
          </p:txBody>
        </p:sp>
      </p:grpSp>
      <p:cxnSp>
        <p:nvCxnSpPr>
          <p:cNvPr id="43" name="Straight Connector 42">
            <a:extLst>
              <a:ext uri="{FF2B5EF4-FFF2-40B4-BE49-F238E27FC236}">
                <a16:creationId xmlns:a16="http://schemas.microsoft.com/office/drawing/2014/main" id="{560CFEC2-08F7-4BE9-D0C8-73D9B14211DB}"/>
              </a:ext>
            </a:extLst>
          </p:cNvPr>
          <p:cNvCxnSpPr>
            <a:cxnSpLocks/>
          </p:cNvCxnSpPr>
          <p:nvPr/>
        </p:nvCxnSpPr>
        <p:spPr>
          <a:xfrm flipV="1">
            <a:off x="2026086" y="5169122"/>
            <a:ext cx="0" cy="200811"/>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7D1751D-1DB2-3F1A-475D-8DA16861C47E}"/>
              </a:ext>
            </a:extLst>
          </p:cNvPr>
          <p:cNvCxnSpPr>
            <a:cxnSpLocks/>
          </p:cNvCxnSpPr>
          <p:nvPr/>
        </p:nvCxnSpPr>
        <p:spPr>
          <a:xfrm flipV="1">
            <a:off x="10301053" y="3372623"/>
            <a:ext cx="0" cy="582599"/>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493F92FE-3F4D-E246-FC57-F554186AD7DF}"/>
              </a:ext>
            </a:extLst>
          </p:cNvPr>
          <p:cNvGrpSpPr/>
          <p:nvPr/>
        </p:nvGrpSpPr>
        <p:grpSpPr>
          <a:xfrm>
            <a:off x="964784" y="3533041"/>
            <a:ext cx="2394687" cy="757811"/>
            <a:chOff x="964784" y="3943858"/>
            <a:chExt cx="2394687" cy="757811"/>
          </a:xfrm>
        </p:grpSpPr>
        <p:sp>
          <p:nvSpPr>
            <p:cNvPr id="10" name="Rectangle 9">
              <a:extLst>
                <a:ext uri="{FF2B5EF4-FFF2-40B4-BE49-F238E27FC236}">
                  <a16:creationId xmlns:a16="http://schemas.microsoft.com/office/drawing/2014/main" id="{CAAF5FA6-CC3F-A518-E7A1-C46B893BFB65}"/>
                </a:ext>
              </a:extLst>
            </p:cNvPr>
            <p:cNvSpPr/>
            <p:nvPr/>
          </p:nvSpPr>
          <p:spPr>
            <a:xfrm>
              <a:off x="1347869" y="3958635"/>
              <a:ext cx="2011602" cy="72955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D62378C-AA77-225A-50DB-970DADCC6743}"/>
                </a:ext>
              </a:extLst>
            </p:cNvPr>
            <p:cNvSpPr/>
            <p:nvPr/>
          </p:nvSpPr>
          <p:spPr>
            <a:xfrm>
              <a:off x="964784" y="3972114"/>
              <a:ext cx="749829" cy="729555"/>
            </a:xfrm>
            <a:prstGeom prst="ellipse">
              <a:avLst/>
            </a:prstGeom>
            <a:blipFill rotWithShape="1">
              <a:blip r:embed="rId6"/>
              <a:srcRect/>
              <a:stretch>
                <a:fillRect/>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70000"/>
                <a:hueOff val="0"/>
                <a:satOff val="0"/>
                <a:lumOff val="0"/>
                <a:alphaOff val="0"/>
              </a:schemeClr>
            </a:effectRef>
            <a:fontRef idx="minor">
              <a:schemeClr val="dk1"/>
            </a:fontRef>
          </p:style>
          <p:txBody>
            <a:bodyPr/>
            <a:lstStyle/>
            <a:p>
              <a:endParaRPr lang="en-US"/>
            </a:p>
          </p:txBody>
        </p:sp>
        <p:sp>
          <p:nvSpPr>
            <p:cNvPr id="47" name="Freeform: Shape 94">
              <a:extLst>
                <a:ext uri="{FF2B5EF4-FFF2-40B4-BE49-F238E27FC236}">
                  <a16:creationId xmlns:a16="http://schemas.microsoft.com/office/drawing/2014/main" id="{0E9B8D30-9101-83F2-DF1D-6E07B967B4C9}"/>
                </a:ext>
              </a:extLst>
            </p:cNvPr>
            <p:cNvSpPr/>
            <p:nvPr/>
          </p:nvSpPr>
          <p:spPr>
            <a:xfrm>
              <a:off x="1822340" y="3943858"/>
              <a:ext cx="1364050" cy="755395"/>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266700">
                <a:lnSpc>
                  <a:spcPct val="90000"/>
                </a:lnSpc>
                <a:spcBef>
                  <a:spcPct val="0"/>
                </a:spcBef>
                <a:spcAft>
                  <a:spcPct val="35000"/>
                </a:spcAft>
                <a:buNone/>
              </a:pPr>
              <a:r>
                <a:rPr lang="en-US" sz="1200" b="1" kern="1200">
                  <a:latin typeface="Calibri" panose="020F0502020204030204"/>
                </a:rPr>
                <a:t>Cathy </a:t>
              </a:r>
              <a:r>
                <a:rPr lang="en-US" sz="1200" b="1" kern="1200" err="1">
                  <a:latin typeface="Calibri" panose="020F0502020204030204"/>
                </a:rPr>
                <a:t>Oneill</a:t>
              </a:r>
              <a:endParaRPr lang="en-US" sz="1200" b="1" kern="1200">
                <a:latin typeface="Calibri" panose="020F0502020204030204"/>
              </a:endParaRPr>
            </a:p>
            <a:p>
              <a:pPr defTabSz="266700">
                <a:lnSpc>
                  <a:spcPct val="90000"/>
                </a:lnSpc>
                <a:spcBef>
                  <a:spcPct val="0"/>
                </a:spcBef>
                <a:spcAft>
                  <a:spcPct val="35000"/>
                </a:spcAft>
              </a:pPr>
              <a:r>
                <a:rPr lang="en-US" sz="1000" kern="1200">
                  <a:latin typeface="Calibri" panose="020F0502020204030204"/>
                </a:rPr>
                <a:t>Business Development</a:t>
              </a:r>
              <a:endParaRPr lang="en-US" sz="1000">
                <a:latin typeface="Calibri" panose="020F0502020204030204"/>
                <a:cs typeface="Calibri"/>
              </a:endParaRPr>
            </a:p>
            <a:p>
              <a:pPr defTabSz="266700">
                <a:lnSpc>
                  <a:spcPct val="90000"/>
                </a:lnSpc>
                <a:spcBef>
                  <a:spcPct val="0"/>
                </a:spcBef>
                <a:spcAft>
                  <a:spcPct val="35000"/>
                </a:spcAft>
              </a:pPr>
              <a:r>
                <a:rPr lang="en-US" sz="1000">
                  <a:latin typeface="Calibri" panose="020F0502020204030204"/>
                </a:rPr>
                <a:t>Administrator</a:t>
              </a:r>
              <a:endParaRPr lang="en-US" sz="1000" kern="1200">
                <a:latin typeface="Calibri" panose="020F0502020204030204"/>
                <a:cs typeface="Calibri"/>
              </a:endParaRPr>
            </a:p>
          </p:txBody>
        </p:sp>
      </p:grpSp>
      <p:cxnSp>
        <p:nvCxnSpPr>
          <p:cNvPr id="48" name="Straight Connector 47">
            <a:extLst>
              <a:ext uri="{FF2B5EF4-FFF2-40B4-BE49-F238E27FC236}">
                <a16:creationId xmlns:a16="http://schemas.microsoft.com/office/drawing/2014/main" id="{6D970559-7FF9-B82D-EDB0-5E331003B7E5}"/>
              </a:ext>
            </a:extLst>
          </p:cNvPr>
          <p:cNvCxnSpPr>
            <a:cxnSpLocks/>
          </p:cNvCxnSpPr>
          <p:nvPr/>
        </p:nvCxnSpPr>
        <p:spPr>
          <a:xfrm flipV="1">
            <a:off x="2026086" y="3372623"/>
            <a:ext cx="0" cy="188674"/>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54631DC-9352-A53A-E19B-C5B28A2BD45D}"/>
              </a:ext>
            </a:extLst>
          </p:cNvPr>
          <p:cNvSpPr txBox="1"/>
          <p:nvPr/>
        </p:nvSpPr>
        <p:spPr>
          <a:xfrm>
            <a:off x="679450" y="2524125"/>
            <a:ext cx="184731" cy="369332"/>
          </a:xfrm>
          <a:prstGeom prst="rect">
            <a:avLst/>
          </a:prstGeom>
          <a:noFill/>
        </p:spPr>
        <p:txBody>
          <a:bodyPr wrap="none" rtlCol="0">
            <a:spAutoFit/>
          </a:bodyPr>
          <a:lstStyle/>
          <a:p>
            <a:endParaRPr lang="en-US"/>
          </a:p>
        </p:txBody>
      </p:sp>
      <p:cxnSp>
        <p:nvCxnSpPr>
          <p:cNvPr id="51" name="Straight Connector 50">
            <a:extLst>
              <a:ext uri="{FF2B5EF4-FFF2-40B4-BE49-F238E27FC236}">
                <a16:creationId xmlns:a16="http://schemas.microsoft.com/office/drawing/2014/main" id="{7F7E1C25-2BFC-9038-48DB-20D4EF3E715B}"/>
              </a:ext>
            </a:extLst>
          </p:cNvPr>
          <p:cNvCxnSpPr/>
          <p:nvPr/>
        </p:nvCxnSpPr>
        <p:spPr>
          <a:xfrm flipH="1">
            <a:off x="2026086" y="2363372"/>
            <a:ext cx="8262559" cy="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7F4002E-8F02-3843-15AB-26FA2CE4215A}"/>
              </a:ext>
            </a:extLst>
          </p:cNvPr>
          <p:cNvGrpSpPr/>
          <p:nvPr/>
        </p:nvGrpSpPr>
        <p:grpSpPr>
          <a:xfrm>
            <a:off x="2026086" y="2363372"/>
            <a:ext cx="8262559" cy="285656"/>
            <a:chOff x="2026086" y="2363372"/>
            <a:chExt cx="8262559" cy="285656"/>
          </a:xfrm>
        </p:grpSpPr>
        <p:cxnSp>
          <p:nvCxnSpPr>
            <p:cNvPr id="50" name="Straight Connector 49">
              <a:extLst>
                <a:ext uri="{FF2B5EF4-FFF2-40B4-BE49-F238E27FC236}">
                  <a16:creationId xmlns:a16="http://schemas.microsoft.com/office/drawing/2014/main" id="{36C025A5-7434-D6E4-7594-F2452480E678}"/>
                </a:ext>
              </a:extLst>
            </p:cNvPr>
            <p:cNvCxnSpPr>
              <a:cxnSpLocks/>
            </p:cNvCxnSpPr>
            <p:nvPr/>
          </p:nvCxnSpPr>
          <p:spPr>
            <a:xfrm flipV="1">
              <a:off x="10288645" y="2363372"/>
              <a:ext cx="0" cy="285656"/>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B2BED54-F338-ED22-1EF6-E3EC5468FC25}"/>
                </a:ext>
              </a:extLst>
            </p:cNvPr>
            <p:cNvCxnSpPr>
              <a:cxnSpLocks/>
            </p:cNvCxnSpPr>
            <p:nvPr/>
          </p:nvCxnSpPr>
          <p:spPr>
            <a:xfrm flipV="1">
              <a:off x="6157714" y="2363372"/>
              <a:ext cx="0" cy="285656"/>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D91BF27-2A82-93DA-0902-A0F2202B6325}"/>
                </a:ext>
              </a:extLst>
            </p:cNvPr>
            <p:cNvCxnSpPr>
              <a:cxnSpLocks/>
            </p:cNvCxnSpPr>
            <p:nvPr/>
          </p:nvCxnSpPr>
          <p:spPr>
            <a:xfrm flipH="1" flipV="1">
              <a:off x="2026086" y="2363372"/>
              <a:ext cx="4824" cy="285656"/>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55" name="Straight Connector 54">
            <a:extLst>
              <a:ext uri="{FF2B5EF4-FFF2-40B4-BE49-F238E27FC236}">
                <a16:creationId xmlns:a16="http://schemas.microsoft.com/office/drawing/2014/main" id="{78D57E90-8C94-12DC-51EF-E063608039BE}"/>
              </a:ext>
            </a:extLst>
          </p:cNvPr>
          <p:cNvCxnSpPr>
            <a:cxnSpLocks/>
          </p:cNvCxnSpPr>
          <p:nvPr/>
        </p:nvCxnSpPr>
        <p:spPr>
          <a:xfrm flipV="1">
            <a:off x="6157714" y="2004602"/>
            <a:ext cx="0" cy="358770"/>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6" name="Title 1">
            <a:extLst>
              <a:ext uri="{FF2B5EF4-FFF2-40B4-BE49-F238E27FC236}">
                <a16:creationId xmlns:a16="http://schemas.microsoft.com/office/drawing/2014/main" id="{E099AD2E-E45C-0400-2D86-3F724DB027B6}"/>
              </a:ext>
            </a:extLst>
          </p:cNvPr>
          <p:cNvSpPr>
            <a:spLocks noGrp="1"/>
          </p:cNvSpPr>
          <p:nvPr>
            <p:ph type="title"/>
          </p:nvPr>
        </p:nvSpPr>
        <p:spPr>
          <a:xfrm>
            <a:off x="0" y="203305"/>
            <a:ext cx="12191999" cy="821763"/>
          </a:xfrm>
        </p:spPr>
        <p:txBody>
          <a:bodyPr/>
          <a:lstStyle/>
          <a:p>
            <a:pPr algn="ctr"/>
            <a:r>
              <a:rPr lang="en-US" sz="3600">
                <a:solidFill>
                  <a:schemeClr val="tx1"/>
                </a:solidFill>
              </a:rPr>
              <a:t>National Team</a:t>
            </a:r>
          </a:p>
        </p:txBody>
      </p:sp>
      <p:sp>
        <p:nvSpPr>
          <p:cNvPr id="57" name="Content Placeholder 2">
            <a:extLst>
              <a:ext uri="{FF2B5EF4-FFF2-40B4-BE49-F238E27FC236}">
                <a16:creationId xmlns:a16="http://schemas.microsoft.com/office/drawing/2014/main" id="{1176BB8F-FCA7-8997-B65A-FD18F4BD0126}"/>
              </a:ext>
            </a:extLst>
          </p:cNvPr>
          <p:cNvSpPr txBox="1">
            <a:spLocks/>
          </p:cNvSpPr>
          <p:nvPr/>
        </p:nvSpPr>
        <p:spPr>
          <a:xfrm>
            <a:off x="1" y="790015"/>
            <a:ext cx="12191999" cy="667277"/>
          </a:xfrm>
          <a:prstGeom prst="rect">
            <a:avLst/>
          </a:prstGeom>
          <a:noFill/>
        </p:spPr>
        <p:txBody>
          <a:bodyPr vert="horz" lIns="0" tIns="45720" rIns="0" bIns="45720" rtlCol="0" anchor="b" anchorCtr="0">
            <a:noAutofit/>
          </a:bodyPr>
          <a:lstStyle>
            <a:lvl1pPr marL="0" indent="0" algn="l" defTabSz="914400" rtl="0" eaLnBrk="1" latinLnBrk="0" hangingPunct="1">
              <a:lnSpc>
                <a:spcPct val="125000"/>
              </a:lnSpc>
              <a:spcBef>
                <a:spcPts val="700"/>
              </a:spcBef>
              <a:buFont typeface="Arial" panose="020B0604020202020204" pitchFamily="34" charset="0"/>
              <a:buNone/>
              <a:defRPr lang="en-US" sz="1400" b="0" i="0" kern="1200" dirty="0" smtClean="0">
                <a:solidFill>
                  <a:schemeClr val="accent3"/>
                </a:solidFill>
                <a:latin typeface="+mn-lt"/>
                <a:ea typeface="+mj-ea"/>
                <a:cs typeface="+mj-cs"/>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7000"/>
              </a:lnSpc>
              <a:spcBef>
                <a:spcPts val="0"/>
              </a:spcBef>
              <a:spcAft>
                <a:spcPts val="800"/>
              </a:spcAft>
            </a:pPr>
            <a:r>
              <a:rPr lang="en-US" sz="1600">
                <a:ea typeface="Calibri" panose="020F0502020204030204" pitchFamily="34" charset="0"/>
                <a:cs typeface="Times New Roman" panose="02020603050405020304" pitchFamily="18" charset="0"/>
              </a:rPr>
              <a:t>A National Channel Team with a dedicated Channel Manager in your area to provide support</a:t>
            </a:r>
          </a:p>
          <a:p>
            <a:pPr>
              <a:lnSpc>
                <a:spcPct val="107000"/>
              </a:lnSpc>
              <a:spcBef>
                <a:spcPts val="0"/>
              </a:spcBef>
              <a:spcAft>
                <a:spcPts val="800"/>
              </a:spcAft>
            </a:pPr>
            <a:endParaRPr lang="en-US" sz="1800" i="1">
              <a:latin typeface="+mj-lt"/>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2F379F3B-D5DE-894A-7F98-1C63B3691715}"/>
              </a:ext>
            </a:extLst>
          </p:cNvPr>
          <p:cNvGrpSpPr/>
          <p:nvPr/>
        </p:nvGrpSpPr>
        <p:grpSpPr>
          <a:xfrm>
            <a:off x="3600182" y="3943857"/>
            <a:ext cx="7847484" cy="2217654"/>
            <a:chOff x="3600182" y="3943857"/>
            <a:chExt cx="7847484" cy="2217654"/>
          </a:xfrm>
        </p:grpSpPr>
        <p:grpSp>
          <p:nvGrpSpPr>
            <p:cNvPr id="20" name="Group 19">
              <a:extLst>
                <a:ext uri="{FF2B5EF4-FFF2-40B4-BE49-F238E27FC236}">
                  <a16:creationId xmlns:a16="http://schemas.microsoft.com/office/drawing/2014/main" id="{BE243B85-EDC0-3549-37C0-4B05161FE6DD}"/>
                </a:ext>
              </a:extLst>
            </p:cNvPr>
            <p:cNvGrpSpPr/>
            <p:nvPr/>
          </p:nvGrpSpPr>
          <p:grpSpPr>
            <a:xfrm>
              <a:off x="3600182" y="3943857"/>
              <a:ext cx="7847484" cy="2217654"/>
              <a:chOff x="3600182" y="3943857"/>
              <a:chExt cx="7847484" cy="2217654"/>
            </a:xfrm>
          </p:grpSpPr>
          <p:sp>
            <p:nvSpPr>
              <p:cNvPr id="5" name="Rectangle 4">
                <a:extLst>
                  <a:ext uri="{FF2B5EF4-FFF2-40B4-BE49-F238E27FC236}">
                    <a16:creationId xmlns:a16="http://schemas.microsoft.com/office/drawing/2014/main" id="{2898CF29-888F-11B0-28D4-B7735D713D05}"/>
                  </a:ext>
                </a:extLst>
              </p:cNvPr>
              <p:cNvSpPr/>
              <p:nvPr/>
            </p:nvSpPr>
            <p:spPr>
              <a:xfrm>
                <a:off x="3600182" y="3943857"/>
                <a:ext cx="7847484" cy="21402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E02242B-6D70-09B4-65C3-AABE6EA2C04E}"/>
                  </a:ext>
                </a:extLst>
              </p:cNvPr>
              <p:cNvSpPr/>
              <p:nvPr/>
            </p:nvSpPr>
            <p:spPr>
              <a:xfrm>
                <a:off x="3712147" y="4102179"/>
                <a:ext cx="783778" cy="735639"/>
              </a:xfrm>
              <a:prstGeom prst="ellipse">
                <a:avLst/>
              </a:prstGeom>
              <a:blipFill>
                <a:blip r:embed="rId7">
                  <a:extLst>
                    <a:ext uri="{28A0092B-C50C-407E-A947-70E740481C1C}">
                      <a14:useLocalDpi xmlns:a14="http://schemas.microsoft.com/office/drawing/2010/main" val="0"/>
                    </a:ext>
                  </a:extLst>
                </a:blip>
                <a:srcRect/>
                <a:stretch>
                  <a:fillRect/>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70000"/>
                  <a:hueOff val="0"/>
                  <a:satOff val="0"/>
                  <a:lumOff val="0"/>
                  <a:alphaOff val="0"/>
                </a:schemeClr>
              </a:effectRef>
              <a:fontRef idx="minor">
                <a:schemeClr val="dk1"/>
              </a:fontRef>
            </p:style>
            <p:txBody>
              <a:bodyPr/>
              <a:lstStyle/>
              <a:p>
                <a:endParaRPr lang="en-US"/>
              </a:p>
            </p:txBody>
          </p:sp>
          <p:sp>
            <p:nvSpPr>
              <p:cNvPr id="17" name="Freeform: Shape 137">
                <a:extLst>
                  <a:ext uri="{FF2B5EF4-FFF2-40B4-BE49-F238E27FC236}">
                    <a16:creationId xmlns:a16="http://schemas.microsoft.com/office/drawing/2014/main" id="{353E9A89-6A36-05C4-9815-DBA73DBA6F26}"/>
                  </a:ext>
                </a:extLst>
              </p:cNvPr>
              <p:cNvSpPr/>
              <p:nvPr/>
            </p:nvSpPr>
            <p:spPr>
              <a:xfrm>
                <a:off x="4581480" y="4195611"/>
                <a:ext cx="1758735" cy="824515"/>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266700">
                  <a:lnSpc>
                    <a:spcPct val="90000"/>
                  </a:lnSpc>
                  <a:spcBef>
                    <a:spcPct val="0"/>
                  </a:spcBef>
                  <a:spcAft>
                    <a:spcPct val="35000"/>
                  </a:spcAft>
                  <a:buNone/>
                </a:pPr>
                <a:r>
                  <a:rPr lang="en-US" sz="1200" b="1" kern="1200">
                    <a:latin typeface="Calibri" panose="020F0502020204030204"/>
                  </a:rPr>
                  <a:t>Ron Finamore</a:t>
                </a:r>
              </a:p>
              <a:p>
                <a:pPr defTabSz="266700">
                  <a:lnSpc>
                    <a:spcPct val="90000"/>
                  </a:lnSpc>
                  <a:spcBef>
                    <a:spcPct val="0"/>
                  </a:spcBef>
                  <a:spcAft>
                    <a:spcPct val="35000"/>
                  </a:spcAft>
                </a:pPr>
                <a:r>
                  <a:rPr lang="en-US" sz="1000" kern="1200">
                    <a:latin typeface="Calibri" panose="020F0502020204030204"/>
                  </a:rPr>
                  <a:t>Channel </a:t>
                </a:r>
                <a:r>
                  <a:rPr lang="en-US" sz="1000">
                    <a:latin typeface="Calibri" panose="020F0502020204030204"/>
                  </a:rPr>
                  <a:t>Manager-</a:t>
                </a:r>
                <a:endParaRPr lang="en-US" sz="1000">
                  <a:latin typeface="Calibri" panose="020F0502020204030204"/>
                  <a:cs typeface="Calibri"/>
                </a:endParaRPr>
              </a:p>
              <a:p>
                <a:pPr defTabSz="266700">
                  <a:lnSpc>
                    <a:spcPct val="90000"/>
                  </a:lnSpc>
                  <a:spcBef>
                    <a:spcPct val="0"/>
                  </a:spcBef>
                  <a:spcAft>
                    <a:spcPct val="35000"/>
                  </a:spcAft>
                </a:pPr>
                <a:r>
                  <a:rPr lang="en-US" sz="1000" b="1">
                    <a:latin typeface="Calibri"/>
                    <a:cs typeface="Calibri"/>
                  </a:rPr>
                  <a:t>Mid-Atlantic</a:t>
                </a:r>
              </a:p>
              <a:p>
                <a:pPr defTabSz="266700">
                  <a:lnSpc>
                    <a:spcPct val="90000"/>
                  </a:lnSpc>
                  <a:spcBef>
                    <a:spcPct val="0"/>
                  </a:spcBef>
                  <a:spcAft>
                    <a:spcPct val="35000"/>
                  </a:spcAft>
                </a:pPr>
                <a:r>
                  <a:rPr lang="en-US" sz="1000" b="1">
                    <a:latin typeface="Calibri"/>
                    <a:cs typeface="Calibri"/>
                    <a:hlinkClick r:id="rId8"/>
                  </a:rPr>
                  <a:t>rffinamore@paychex.com</a:t>
                </a:r>
                <a:endParaRPr lang="en-US" sz="1000" b="1">
                  <a:latin typeface="Calibri"/>
                  <a:cs typeface="Calibri"/>
                </a:endParaRPr>
              </a:p>
              <a:p>
                <a:pPr defTabSz="266700">
                  <a:lnSpc>
                    <a:spcPct val="90000"/>
                  </a:lnSpc>
                  <a:spcBef>
                    <a:spcPct val="0"/>
                  </a:spcBef>
                  <a:spcAft>
                    <a:spcPct val="35000"/>
                  </a:spcAft>
                </a:pPr>
                <a:endParaRPr lang="en-US" sz="1000">
                  <a:latin typeface="Calibri"/>
                  <a:cs typeface="Calibri"/>
                </a:endParaRPr>
              </a:p>
            </p:txBody>
          </p:sp>
          <p:sp>
            <p:nvSpPr>
              <p:cNvPr id="19" name="Oval 18">
                <a:extLst>
                  <a:ext uri="{FF2B5EF4-FFF2-40B4-BE49-F238E27FC236}">
                    <a16:creationId xmlns:a16="http://schemas.microsoft.com/office/drawing/2014/main" id="{0622DF66-C0C2-4CF6-C238-6EE64B79EAE2}"/>
                  </a:ext>
                </a:extLst>
              </p:cNvPr>
              <p:cNvSpPr/>
              <p:nvPr/>
            </p:nvSpPr>
            <p:spPr>
              <a:xfrm>
                <a:off x="6362157" y="4165519"/>
                <a:ext cx="715187" cy="702382"/>
              </a:xfrm>
              <a:prstGeom prst="ellipse">
                <a:avLst/>
              </a:prstGeom>
              <a:blipFill>
                <a:blip r:embed="rId9">
                  <a:extLst>
                    <a:ext uri="{28A0092B-C50C-407E-A947-70E740481C1C}">
                      <a14:useLocalDpi xmlns:a14="http://schemas.microsoft.com/office/drawing/2010/main" val="0"/>
                    </a:ext>
                  </a:extLst>
                </a:blip>
                <a:srcRect/>
                <a:stretch>
                  <a:fillRect/>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70000"/>
                  <a:hueOff val="0"/>
                  <a:satOff val="0"/>
                  <a:lumOff val="0"/>
                  <a:alphaOff val="0"/>
                </a:schemeClr>
              </a:effectRef>
              <a:fontRef idx="minor">
                <a:schemeClr val="dk1"/>
              </a:fontRef>
            </p:style>
            <p:txBody>
              <a:bodyPr/>
              <a:lstStyle/>
              <a:p>
                <a:endParaRPr lang="en-US"/>
              </a:p>
            </p:txBody>
          </p:sp>
          <p:sp>
            <p:nvSpPr>
              <p:cNvPr id="21" name="Freeform: Shape 135">
                <a:extLst>
                  <a:ext uri="{FF2B5EF4-FFF2-40B4-BE49-F238E27FC236}">
                    <a16:creationId xmlns:a16="http://schemas.microsoft.com/office/drawing/2014/main" id="{4FDC5EA3-910A-7EFE-7B88-F6BA08157218}"/>
                  </a:ext>
                </a:extLst>
              </p:cNvPr>
              <p:cNvSpPr/>
              <p:nvPr/>
            </p:nvSpPr>
            <p:spPr>
              <a:xfrm>
                <a:off x="7251699" y="4195611"/>
                <a:ext cx="1500075" cy="702382"/>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defTabSz="266700">
                  <a:lnSpc>
                    <a:spcPct val="90000"/>
                  </a:lnSpc>
                  <a:spcBef>
                    <a:spcPct val="0"/>
                  </a:spcBef>
                  <a:spcAft>
                    <a:spcPct val="35000"/>
                  </a:spcAft>
                </a:pPr>
                <a:r>
                  <a:rPr lang="en-US" sz="1200" b="1" kern="1200">
                    <a:latin typeface="Calibri" panose="020F0502020204030204"/>
                  </a:rPr>
                  <a:t>Shawn Petersen</a:t>
                </a:r>
                <a:r>
                  <a:rPr lang="en-US" sz="1200" b="1">
                    <a:latin typeface="Calibri" panose="020F0502020204030204"/>
                  </a:rPr>
                  <a:t> </a:t>
                </a:r>
                <a:endParaRPr lang="en-US" sz="1200" b="1" kern="1200">
                  <a:latin typeface="Calibri" panose="020F0502020204030204"/>
                </a:endParaRPr>
              </a:p>
              <a:p>
                <a:pPr defTabSz="266700">
                  <a:lnSpc>
                    <a:spcPct val="90000"/>
                  </a:lnSpc>
                  <a:spcBef>
                    <a:spcPct val="0"/>
                  </a:spcBef>
                  <a:spcAft>
                    <a:spcPct val="35000"/>
                  </a:spcAft>
                </a:pPr>
                <a:r>
                  <a:rPr lang="en-US" sz="1000" kern="1200">
                    <a:latin typeface="Calibri" panose="020F0502020204030204"/>
                  </a:rPr>
                  <a:t>Channel </a:t>
                </a:r>
                <a:r>
                  <a:rPr lang="en-US" sz="1000">
                    <a:latin typeface="Calibri" panose="020F0502020204030204"/>
                  </a:rPr>
                  <a:t>Manager-</a:t>
                </a:r>
                <a:endParaRPr lang="en-US" sz="1000" b="1">
                  <a:latin typeface="Calibri" panose="020F0502020204030204"/>
                </a:endParaRPr>
              </a:p>
              <a:p>
                <a:pPr defTabSz="266700">
                  <a:lnSpc>
                    <a:spcPct val="90000"/>
                  </a:lnSpc>
                  <a:spcBef>
                    <a:spcPct val="0"/>
                  </a:spcBef>
                  <a:spcAft>
                    <a:spcPct val="35000"/>
                  </a:spcAft>
                </a:pPr>
                <a:r>
                  <a:rPr lang="en-US" sz="1000" b="1">
                    <a:latin typeface="Calibri" panose="020F0502020204030204"/>
                  </a:rPr>
                  <a:t>Central </a:t>
                </a:r>
                <a:r>
                  <a:rPr lang="en-US" sz="1000">
                    <a:latin typeface="Calibri" panose="020F0502020204030204"/>
                  </a:rPr>
                  <a:t>&amp; </a:t>
                </a:r>
                <a:r>
                  <a:rPr lang="en-US" sz="1000" b="1">
                    <a:latin typeface="Calibri" panose="020F0502020204030204"/>
                  </a:rPr>
                  <a:t>Midwest</a:t>
                </a:r>
                <a:endParaRPr lang="en-US" sz="1000" b="1">
                  <a:latin typeface="Calibri" panose="020F0502020204030204"/>
                  <a:cs typeface="Calibri"/>
                </a:endParaRPr>
              </a:p>
              <a:p>
                <a:pPr defTabSz="266700">
                  <a:lnSpc>
                    <a:spcPct val="90000"/>
                  </a:lnSpc>
                  <a:spcBef>
                    <a:spcPct val="0"/>
                  </a:spcBef>
                  <a:spcAft>
                    <a:spcPct val="35000"/>
                  </a:spcAft>
                </a:pPr>
                <a:r>
                  <a:rPr lang="en-US" sz="1000" b="1">
                    <a:latin typeface="Calibri"/>
                    <a:cs typeface="Calibri"/>
                    <a:hlinkClick r:id="rId10"/>
                  </a:rPr>
                  <a:t>sdpetersen@paychex.com</a:t>
                </a:r>
                <a:endParaRPr lang="en-US" sz="1000" b="1">
                  <a:latin typeface="Calibri"/>
                  <a:cs typeface="Calibri"/>
                </a:endParaRPr>
              </a:p>
              <a:p>
                <a:pPr defTabSz="266700">
                  <a:lnSpc>
                    <a:spcPct val="90000"/>
                  </a:lnSpc>
                  <a:spcBef>
                    <a:spcPct val="0"/>
                  </a:spcBef>
                  <a:spcAft>
                    <a:spcPct val="35000"/>
                  </a:spcAft>
                </a:pPr>
                <a:endParaRPr lang="en-US" sz="1000">
                  <a:latin typeface="Calibri"/>
                  <a:cs typeface="Calibri"/>
                </a:endParaRPr>
              </a:p>
            </p:txBody>
          </p:sp>
          <p:sp>
            <p:nvSpPr>
              <p:cNvPr id="22" name="Oval 21">
                <a:extLst>
                  <a:ext uri="{FF2B5EF4-FFF2-40B4-BE49-F238E27FC236}">
                    <a16:creationId xmlns:a16="http://schemas.microsoft.com/office/drawing/2014/main" id="{034E218A-9162-B376-7C11-92049CFCC06F}"/>
                  </a:ext>
                </a:extLst>
              </p:cNvPr>
              <p:cNvSpPr/>
              <p:nvPr/>
            </p:nvSpPr>
            <p:spPr>
              <a:xfrm>
                <a:off x="3759174" y="5265161"/>
                <a:ext cx="706461" cy="693656"/>
              </a:xfrm>
              <a:prstGeom prst="ellipse">
                <a:avLst/>
              </a:prstGeom>
              <a:blipFill rotWithShape="1">
                <a:blip r:embed="rId11"/>
                <a:srcRect/>
                <a:stretch>
                  <a:fillRect/>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70000"/>
                  <a:hueOff val="0"/>
                  <a:satOff val="0"/>
                  <a:lumOff val="0"/>
                  <a:alphaOff val="0"/>
                </a:schemeClr>
              </a:effectRef>
              <a:fontRef idx="minor">
                <a:schemeClr val="dk1"/>
              </a:fontRef>
            </p:style>
            <p:txBody>
              <a:bodyPr/>
              <a:lstStyle/>
              <a:p>
                <a:endParaRPr lang="en-US"/>
              </a:p>
            </p:txBody>
          </p:sp>
          <p:sp>
            <p:nvSpPr>
              <p:cNvPr id="23" name="Freeform: Shape 133">
                <a:extLst>
                  <a:ext uri="{FF2B5EF4-FFF2-40B4-BE49-F238E27FC236}">
                    <a16:creationId xmlns:a16="http://schemas.microsoft.com/office/drawing/2014/main" id="{4E97A083-9946-8D80-3E04-9F434BF8B30F}"/>
                  </a:ext>
                </a:extLst>
              </p:cNvPr>
              <p:cNvSpPr/>
              <p:nvPr/>
            </p:nvSpPr>
            <p:spPr>
              <a:xfrm>
                <a:off x="4591671" y="5336996"/>
                <a:ext cx="1545216" cy="824515"/>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266700">
                  <a:lnSpc>
                    <a:spcPct val="90000"/>
                  </a:lnSpc>
                  <a:spcBef>
                    <a:spcPct val="0"/>
                  </a:spcBef>
                  <a:spcAft>
                    <a:spcPct val="35000"/>
                  </a:spcAft>
                  <a:buNone/>
                </a:pPr>
                <a:r>
                  <a:rPr lang="en-US" sz="1200" b="1" kern="1200">
                    <a:latin typeface="Calibri" panose="020F0502020204030204"/>
                  </a:rPr>
                  <a:t>Luciano Garcia</a:t>
                </a:r>
              </a:p>
              <a:p>
                <a:pPr defTabSz="266700">
                  <a:lnSpc>
                    <a:spcPct val="90000"/>
                  </a:lnSpc>
                  <a:spcBef>
                    <a:spcPct val="0"/>
                  </a:spcBef>
                  <a:spcAft>
                    <a:spcPct val="35000"/>
                  </a:spcAft>
                </a:pPr>
                <a:r>
                  <a:rPr lang="en-US" sz="1000" kern="1200">
                    <a:latin typeface="Calibri" panose="020F0502020204030204"/>
                  </a:rPr>
                  <a:t>Channel </a:t>
                </a:r>
                <a:r>
                  <a:rPr lang="en-US" sz="1000">
                    <a:latin typeface="Calibri" panose="020F0502020204030204"/>
                  </a:rPr>
                  <a:t>Manager- </a:t>
                </a:r>
                <a:br>
                  <a:rPr lang="en-US" sz="1000">
                    <a:latin typeface="Calibri" panose="020F0502020204030204"/>
                  </a:rPr>
                </a:br>
                <a:r>
                  <a:rPr lang="en-US" sz="1000" b="1">
                    <a:latin typeface="Calibri" panose="020F0502020204030204"/>
                  </a:rPr>
                  <a:t>Southeast</a:t>
                </a:r>
                <a:endParaRPr lang="en-US" sz="1000">
                  <a:latin typeface="Calibri" panose="020F0502020204030204"/>
                  <a:cs typeface="Calibri"/>
                </a:endParaRPr>
              </a:p>
              <a:p>
                <a:pPr defTabSz="266700">
                  <a:lnSpc>
                    <a:spcPct val="90000"/>
                  </a:lnSpc>
                  <a:spcBef>
                    <a:spcPct val="0"/>
                  </a:spcBef>
                  <a:spcAft>
                    <a:spcPct val="35000"/>
                  </a:spcAft>
                </a:pPr>
                <a:r>
                  <a:rPr lang="en-US" sz="1000" b="1">
                    <a:latin typeface="Calibri"/>
                    <a:cs typeface="Calibri" panose="020F0502020204030204"/>
                    <a:hlinkClick r:id="rId12"/>
                  </a:rPr>
                  <a:t>lgarcia2@paychex.com</a:t>
                </a:r>
                <a:endParaRPr lang="en-US" sz="1000" b="1">
                  <a:latin typeface="Calibri"/>
                  <a:cs typeface="Calibri" panose="020F0502020204030204"/>
                </a:endParaRPr>
              </a:p>
              <a:p>
                <a:pPr defTabSz="266700">
                  <a:lnSpc>
                    <a:spcPct val="90000"/>
                  </a:lnSpc>
                  <a:spcBef>
                    <a:spcPct val="0"/>
                  </a:spcBef>
                  <a:spcAft>
                    <a:spcPct val="35000"/>
                  </a:spcAft>
                </a:pPr>
                <a:endParaRPr lang="en-US" sz="1000">
                  <a:latin typeface="Calibri"/>
                  <a:cs typeface="Calibri" panose="020F0502020204030204"/>
                </a:endParaRPr>
              </a:p>
            </p:txBody>
          </p:sp>
          <p:sp>
            <p:nvSpPr>
              <p:cNvPr id="24" name="Oval 23">
                <a:extLst>
                  <a:ext uri="{FF2B5EF4-FFF2-40B4-BE49-F238E27FC236}">
                    <a16:creationId xmlns:a16="http://schemas.microsoft.com/office/drawing/2014/main" id="{D8E6D6E1-4C7F-D400-90BA-D11D50075AB2}"/>
                  </a:ext>
                </a:extLst>
              </p:cNvPr>
              <p:cNvSpPr/>
              <p:nvPr/>
            </p:nvSpPr>
            <p:spPr>
              <a:xfrm>
                <a:off x="6338193" y="5265677"/>
                <a:ext cx="706461" cy="693657"/>
              </a:xfrm>
              <a:prstGeom prst="ellipse">
                <a:avLst/>
              </a:prstGeom>
              <a:blipFill rotWithShape="1">
                <a:blip r:embed="rId13"/>
                <a:srcRect/>
                <a:stretch>
                  <a:fillRect/>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70000"/>
                  <a:hueOff val="0"/>
                  <a:satOff val="0"/>
                  <a:lumOff val="0"/>
                  <a:alphaOff val="0"/>
                </a:schemeClr>
              </a:effectRef>
              <a:fontRef idx="minor">
                <a:schemeClr val="dk1"/>
              </a:fontRef>
            </p:style>
            <p:txBody>
              <a:bodyPr/>
              <a:lstStyle/>
              <a:p>
                <a:endParaRPr lang="en-US"/>
              </a:p>
            </p:txBody>
          </p:sp>
          <p:sp>
            <p:nvSpPr>
              <p:cNvPr id="25" name="Freeform: Shape 131">
                <a:extLst>
                  <a:ext uri="{FF2B5EF4-FFF2-40B4-BE49-F238E27FC236}">
                    <a16:creationId xmlns:a16="http://schemas.microsoft.com/office/drawing/2014/main" id="{E6E254A4-A131-3870-F60A-C3F9385FF69A}"/>
                  </a:ext>
                </a:extLst>
              </p:cNvPr>
              <p:cNvSpPr/>
              <p:nvPr/>
            </p:nvSpPr>
            <p:spPr>
              <a:xfrm>
                <a:off x="7251526" y="5336996"/>
                <a:ext cx="1671253" cy="824515"/>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266700">
                  <a:lnSpc>
                    <a:spcPct val="90000"/>
                  </a:lnSpc>
                  <a:spcBef>
                    <a:spcPct val="0"/>
                  </a:spcBef>
                  <a:spcAft>
                    <a:spcPct val="35000"/>
                  </a:spcAft>
                  <a:buNone/>
                </a:pPr>
                <a:r>
                  <a:rPr lang="en-US" sz="1200" b="1" kern="1200">
                    <a:latin typeface="Calibri" panose="020F0502020204030204"/>
                  </a:rPr>
                  <a:t>Teresa Cruse</a:t>
                </a:r>
              </a:p>
              <a:p>
                <a:pPr marL="0" lvl="0" indent="0" algn="l" defTabSz="266700">
                  <a:lnSpc>
                    <a:spcPct val="90000"/>
                  </a:lnSpc>
                  <a:spcBef>
                    <a:spcPct val="0"/>
                  </a:spcBef>
                  <a:spcAft>
                    <a:spcPct val="35000"/>
                  </a:spcAft>
                  <a:buNone/>
                </a:pPr>
                <a:r>
                  <a:rPr lang="en-US" sz="1000" kern="1200">
                    <a:latin typeface="Calibri" panose="020F0502020204030204"/>
                  </a:rPr>
                  <a:t>Channel </a:t>
                </a:r>
                <a:r>
                  <a:rPr lang="en-US" sz="1000">
                    <a:latin typeface="Calibri" panose="020F0502020204030204"/>
                  </a:rPr>
                  <a:t>Manager-</a:t>
                </a:r>
                <a:br>
                  <a:rPr lang="en-US" sz="1000">
                    <a:latin typeface="Calibri" panose="020F0502020204030204"/>
                  </a:rPr>
                </a:br>
                <a:r>
                  <a:rPr lang="en-US" sz="1000" b="1">
                    <a:latin typeface="Calibri" panose="020F0502020204030204"/>
                  </a:rPr>
                  <a:t>South</a:t>
                </a:r>
                <a:endParaRPr lang="en-US" sz="1000" b="1">
                  <a:latin typeface="Calibri" panose="020F0502020204030204"/>
                  <a:cs typeface="Calibri"/>
                </a:endParaRPr>
              </a:p>
              <a:p>
                <a:pPr defTabSz="266700">
                  <a:lnSpc>
                    <a:spcPct val="90000"/>
                  </a:lnSpc>
                  <a:spcBef>
                    <a:spcPct val="0"/>
                  </a:spcBef>
                  <a:spcAft>
                    <a:spcPct val="35000"/>
                  </a:spcAft>
                </a:pPr>
                <a:r>
                  <a:rPr lang="en-US" sz="1000" b="1">
                    <a:latin typeface="Calibri"/>
                    <a:cs typeface="Calibri"/>
                    <a:hlinkClick r:id="rId14"/>
                  </a:rPr>
                  <a:t>tcruse@paychex.com</a:t>
                </a:r>
                <a:endParaRPr lang="en-US" sz="1000" b="1">
                  <a:latin typeface="Calibri"/>
                  <a:cs typeface="Calibri"/>
                </a:endParaRPr>
              </a:p>
              <a:p>
                <a:pPr defTabSz="266700">
                  <a:lnSpc>
                    <a:spcPct val="90000"/>
                  </a:lnSpc>
                  <a:spcBef>
                    <a:spcPct val="0"/>
                  </a:spcBef>
                  <a:spcAft>
                    <a:spcPct val="35000"/>
                  </a:spcAft>
                </a:pPr>
                <a:endParaRPr lang="en-US" sz="1000">
                  <a:latin typeface="Calibri"/>
                  <a:cs typeface="Calibri"/>
                </a:endParaRPr>
              </a:p>
            </p:txBody>
          </p:sp>
          <p:sp>
            <p:nvSpPr>
              <p:cNvPr id="26" name="Oval 25">
                <a:extLst>
                  <a:ext uri="{FF2B5EF4-FFF2-40B4-BE49-F238E27FC236}">
                    <a16:creationId xmlns:a16="http://schemas.microsoft.com/office/drawing/2014/main" id="{1F1DEBA9-7E3D-4163-8889-4E8EDA1B9F8D}"/>
                  </a:ext>
                </a:extLst>
              </p:cNvPr>
              <p:cNvSpPr/>
              <p:nvPr/>
            </p:nvSpPr>
            <p:spPr>
              <a:xfrm>
                <a:off x="8969133" y="4113549"/>
                <a:ext cx="783778" cy="779014"/>
              </a:xfrm>
              <a:prstGeom prst="ellipse">
                <a:avLst/>
              </a:prstGeom>
              <a:blipFill rotWithShape="1">
                <a:blip r:embed="rId15"/>
                <a:srcRect/>
                <a:stretch>
                  <a:fillRect/>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70000"/>
                  <a:hueOff val="0"/>
                  <a:satOff val="0"/>
                  <a:lumOff val="0"/>
                  <a:alphaOff val="0"/>
                </a:schemeClr>
              </a:effectRef>
              <a:fontRef idx="minor">
                <a:schemeClr val="dk1"/>
              </a:fontRef>
            </p:style>
            <p:txBody>
              <a:bodyPr/>
              <a:lstStyle/>
              <a:p>
                <a:endParaRPr lang="en-US"/>
              </a:p>
            </p:txBody>
          </p:sp>
          <p:sp>
            <p:nvSpPr>
              <p:cNvPr id="27" name="Freeform: Shape 129">
                <a:extLst>
                  <a:ext uri="{FF2B5EF4-FFF2-40B4-BE49-F238E27FC236}">
                    <a16:creationId xmlns:a16="http://schemas.microsoft.com/office/drawing/2014/main" id="{DF8028E8-57E7-B114-73EB-0A40D1F4C531}"/>
                  </a:ext>
                </a:extLst>
              </p:cNvPr>
              <p:cNvSpPr/>
              <p:nvPr/>
            </p:nvSpPr>
            <p:spPr>
              <a:xfrm>
                <a:off x="9816167" y="4195611"/>
                <a:ext cx="1411047" cy="823380"/>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defTabSz="266700">
                  <a:lnSpc>
                    <a:spcPct val="90000"/>
                  </a:lnSpc>
                  <a:spcBef>
                    <a:spcPct val="0"/>
                  </a:spcBef>
                  <a:spcAft>
                    <a:spcPct val="35000"/>
                  </a:spcAft>
                  <a:buNone/>
                </a:pPr>
                <a:r>
                  <a:rPr lang="en-US" sz="1200" b="1" kern="1200">
                    <a:latin typeface="Calibri" panose="020F0502020204030204"/>
                  </a:rPr>
                  <a:t>Mariah Bertram</a:t>
                </a:r>
                <a:endParaRPr lang="en-US" sz="1200" kern="1200">
                  <a:latin typeface="Calibri" panose="020F0502020204030204"/>
                </a:endParaRPr>
              </a:p>
              <a:p>
                <a:pPr defTabSz="266700">
                  <a:lnSpc>
                    <a:spcPct val="90000"/>
                  </a:lnSpc>
                  <a:spcBef>
                    <a:spcPct val="0"/>
                  </a:spcBef>
                  <a:spcAft>
                    <a:spcPct val="35000"/>
                  </a:spcAft>
                </a:pPr>
                <a:r>
                  <a:rPr lang="en-US" sz="1000" kern="1200">
                    <a:latin typeface="Calibri" panose="020F0502020204030204"/>
                  </a:rPr>
                  <a:t>Channel </a:t>
                </a:r>
                <a:r>
                  <a:rPr lang="en-US" sz="1000">
                    <a:latin typeface="Calibri" panose="020F0502020204030204"/>
                  </a:rPr>
                  <a:t>Manager- </a:t>
                </a:r>
                <a:r>
                  <a:rPr lang="en-US" sz="1000" b="1">
                    <a:latin typeface="Calibri" panose="020F0502020204030204"/>
                  </a:rPr>
                  <a:t>Southwest </a:t>
                </a:r>
                <a:r>
                  <a:rPr lang="en-US" sz="1000">
                    <a:latin typeface="Calibri" panose="020F0502020204030204"/>
                  </a:rPr>
                  <a:t>&amp; </a:t>
                </a:r>
                <a:r>
                  <a:rPr lang="en-US" sz="1000" b="1">
                    <a:latin typeface="Calibri" panose="020F0502020204030204"/>
                  </a:rPr>
                  <a:t>Western</a:t>
                </a:r>
                <a:endParaRPr lang="en-US" sz="1000" b="1">
                  <a:latin typeface="Calibri" panose="020F0502020204030204"/>
                  <a:cs typeface="Calibri"/>
                </a:endParaRPr>
              </a:p>
              <a:p>
                <a:pPr defTabSz="266700">
                  <a:lnSpc>
                    <a:spcPct val="90000"/>
                  </a:lnSpc>
                  <a:spcBef>
                    <a:spcPct val="0"/>
                  </a:spcBef>
                  <a:spcAft>
                    <a:spcPct val="35000"/>
                  </a:spcAft>
                </a:pPr>
                <a:r>
                  <a:rPr lang="en-US" sz="1000" b="1">
                    <a:latin typeface="Calibri" panose="020F0502020204030204"/>
                    <a:cs typeface="Calibri"/>
                    <a:hlinkClick r:id="rId16"/>
                  </a:rPr>
                  <a:t>mbertram@paychex.com</a:t>
                </a:r>
                <a:endParaRPr lang="en-US" sz="1000" b="1">
                  <a:latin typeface="Calibri" panose="020F0502020204030204"/>
                  <a:cs typeface="Calibri"/>
                </a:endParaRPr>
              </a:p>
              <a:p>
                <a:pPr defTabSz="266700">
                  <a:lnSpc>
                    <a:spcPct val="90000"/>
                  </a:lnSpc>
                  <a:spcBef>
                    <a:spcPct val="0"/>
                  </a:spcBef>
                  <a:spcAft>
                    <a:spcPct val="35000"/>
                  </a:spcAft>
                </a:pPr>
                <a:endParaRPr lang="en-US" sz="1000" b="1">
                  <a:latin typeface="Calibri" panose="020F0502020204030204"/>
                  <a:cs typeface="Calibri"/>
                </a:endParaRPr>
              </a:p>
            </p:txBody>
          </p:sp>
          <p:sp>
            <p:nvSpPr>
              <p:cNvPr id="28" name="Oval 27">
                <a:extLst>
                  <a:ext uri="{FF2B5EF4-FFF2-40B4-BE49-F238E27FC236}">
                    <a16:creationId xmlns:a16="http://schemas.microsoft.com/office/drawing/2014/main" id="{7E9C01C9-B600-4A10-A46B-914B4F5D2528}"/>
                  </a:ext>
                </a:extLst>
              </p:cNvPr>
              <p:cNvSpPr/>
              <p:nvPr/>
            </p:nvSpPr>
            <p:spPr>
              <a:xfrm>
                <a:off x="8958343" y="5259446"/>
                <a:ext cx="794561" cy="738849"/>
              </a:xfrm>
              <a:prstGeom prst="ellipse">
                <a:avLst/>
              </a:prstGeom>
              <a:blipFill rotWithShape="1">
                <a:blip r:embed="rId17"/>
                <a:srcRect/>
                <a:stretch>
                  <a:fillRect/>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70000"/>
                  <a:hueOff val="0"/>
                  <a:satOff val="0"/>
                  <a:lumOff val="0"/>
                  <a:alphaOff val="0"/>
                </a:schemeClr>
              </a:effectRef>
              <a:fontRef idx="minor">
                <a:schemeClr val="dk1"/>
              </a:fontRef>
            </p:style>
            <p:txBody>
              <a:bodyPr/>
              <a:lstStyle/>
              <a:p>
                <a:endParaRPr lang="en-US"/>
              </a:p>
            </p:txBody>
          </p:sp>
          <p:sp>
            <p:nvSpPr>
              <p:cNvPr id="29" name="Freeform: Shape 127">
                <a:extLst>
                  <a:ext uri="{FF2B5EF4-FFF2-40B4-BE49-F238E27FC236}">
                    <a16:creationId xmlns:a16="http://schemas.microsoft.com/office/drawing/2014/main" id="{979545F5-420A-93CE-07CD-D7C35123907A}"/>
                  </a:ext>
                </a:extLst>
              </p:cNvPr>
              <p:cNvSpPr/>
              <p:nvPr/>
            </p:nvSpPr>
            <p:spPr>
              <a:xfrm>
                <a:off x="9787716" y="5336996"/>
                <a:ext cx="1411047" cy="824515"/>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defTabSz="266700">
                  <a:lnSpc>
                    <a:spcPct val="90000"/>
                  </a:lnSpc>
                  <a:spcBef>
                    <a:spcPct val="0"/>
                  </a:spcBef>
                  <a:spcAft>
                    <a:spcPct val="35000"/>
                  </a:spcAft>
                  <a:buNone/>
                </a:pPr>
                <a:r>
                  <a:rPr lang="en-US" sz="1200" b="1" kern="1200">
                    <a:latin typeface="Calibri" panose="020F0502020204030204"/>
                  </a:rPr>
                  <a:t>Michael </a:t>
                </a:r>
                <a:r>
                  <a:rPr lang="en-US" sz="1200" b="1" kern="1200" err="1">
                    <a:latin typeface="Calibri" panose="020F0502020204030204"/>
                  </a:rPr>
                  <a:t>Pirrello</a:t>
                </a:r>
                <a:endParaRPr lang="en-US" sz="1200" b="1" kern="1200">
                  <a:latin typeface="Calibri" panose="020F0502020204030204"/>
                </a:endParaRPr>
              </a:p>
              <a:p>
                <a:pPr defTabSz="266700">
                  <a:lnSpc>
                    <a:spcPct val="90000"/>
                  </a:lnSpc>
                  <a:spcBef>
                    <a:spcPct val="0"/>
                  </a:spcBef>
                  <a:spcAft>
                    <a:spcPct val="35000"/>
                  </a:spcAft>
                </a:pPr>
                <a:r>
                  <a:rPr lang="en-US" sz="1000" kern="1200">
                    <a:latin typeface="Calibri" panose="020F0502020204030204"/>
                  </a:rPr>
                  <a:t>Channel </a:t>
                </a:r>
                <a:r>
                  <a:rPr lang="en-US" sz="1000">
                    <a:latin typeface="Calibri" panose="020F0502020204030204"/>
                  </a:rPr>
                  <a:t>Manager- </a:t>
                </a:r>
                <a:r>
                  <a:rPr lang="en-US" sz="1000" b="1">
                    <a:latin typeface="Calibri" panose="020F0502020204030204"/>
                  </a:rPr>
                  <a:t>Northeast</a:t>
                </a:r>
              </a:p>
              <a:p>
                <a:pPr defTabSz="266700">
                  <a:lnSpc>
                    <a:spcPct val="90000"/>
                  </a:lnSpc>
                  <a:spcBef>
                    <a:spcPct val="0"/>
                  </a:spcBef>
                  <a:spcAft>
                    <a:spcPct val="35000"/>
                  </a:spcAft>
                </a:pPr>
                <a:r>
                  <a:rPr lang="en-US" sz="1000" b="1">
                    <a:latin typeface="Calibri"/>
                    <a:cs typeface="Calibri" panose="020F0502020204030204"/>
                    <a:hlinkClick r:id="rId18"/>
                  </a:rPr>
                  <a:t>mpirrello@paychex.com</a:t>
                </a:r>
                <a:endParaRPr lang="en-US" sz="1000" b="1">
                  <a:latin typeface="Calibri"/>
                  <a:cs typeface="Calibri" panose="020F0502020204030204"/>
                </a:endParaRPr>
              </a:p>
              <a:p>
                <a:pPr defTabSz="266700">
                  <a:lnSpc>
                    <a:spcPct val="90000"/>
                  </a:lnSpc>
                  <a:spcBef>
                    <a:spcPct val="0"/>
                  </a:spcBef>
                  <a:spcAft>
                    <a:spcPct val="35000"/>
                  </a:spcAft>
                </a:pPr>
                <a:endParaRPr lang="en-US" sz="1000">
                  <a:latin typeface="Calibri"/>
                  <a:cs typeface="Calibri" panose="020F0502020204030204"/>
                </a:endParaRPr>
              </a:p>
            </p:txBody>
          </p:sp>
        </p:grpSp>
        <p:pic>
          <p:nvPicPr>
            <p:cNvPr id="38" name="Picture 37" descr="A person with blonde hair&#10;&#10;Description automatically generated with medium confidence">
              <a:extLst>
                <a:ext uri="{FF2B5EF4-FFF2-40B4-BE49-F238E27FC236}">
                  <a16:creationId xmlns:a16="http://schemas.microsoft.com/office/drawing/2014/main" id="{0E9B1929-6A08-D732-DE8E-90213FCDAA9C}"/>
                </a:ext>
              </a:extLst>
            </p:cNvPr>
            <p:cNvPicPr>
              <a:picLocks noChangeAspect="1"/>
            </p:cNvPicPr>
            <p:nvPr/>
          </p:nvPicPr>
          <p:blipFill>
            <a:blip r:embed="rId19"/>
            <a:stretch>
              <a:fillRect/>
            </a:stretch>
          </p:blipFill>
          <p:spPr>
            <a:xfrm>
              <a:off x="6354282" y="5285940"/>
              <a:ext cx="680759" cy="654143"/>
            </a:xfrm>
            <a:prstGeom prst="ellipse">
              <a:avLst/>
            </a:prstGeom>
          </p:spPr>
        </p:pic>
      </p:grpSp>
      <p:grpSp>
        <p:nvGrpSpPr>
          <p:cNvPr id="61" name="Group 60">
            <a:extLst>
              <a:ext uri="{FF2B5EF4-FFF2-40B4-BE49-F238E27FC236}">
                <a16:creationId xmlns:a16="http://schemas.microsoft.com/office/drawing/2014/main" id="{DA50C88C-7F85-4D19-341F-B4C90B6086C7}"/>
              </a:ext>
            </a:extLst>
          </p:cNvPr>
          <p:cNvGrpSpPr/>
          <p:nvPr/>
        </p:nvGrpSpPr>
        <p:grpSpPr>
          <a:xfrm>
            <a:off x="962355" y="2649028"/>
            <a:ext cx="10515505" cy="745139"/>
            <a:chOff x="962355" y="2649028"/>
            <a:chExt cx="10515505" cy="745139"/>
          </a:xfrm>
        </p:grpSpPr>
        <p:grpSp>
          <p:nvGrpSpPr>
            <p:cNvPr id="18" name="Group 17">
              <a:extLst>
                <a:ext uri="{FF2B5EF4-FFF2-40B4-BE49-F238E27FC236}">
                  <a16:creationId xmlns:a16="http://schemas.microsoft.com/office/drawing/2014/main" id="{636B40E2-CC40-5C5C-D1B8-AAC070C618A7}"/>
                </a:ext>
              </a:extLst>
            </p:cNvPr>
            <p:cNvGrpSpPr/>
            <p:nvPr/>
          </p:nvGrpSpPr>
          <p:grpSpPr>
            <a:xfrm>
              <a:off x="962355" y="2649028"/>
              <a:ext cx="10515505" cy="745139"/>
              <a:chOff x="962355" y="2649028"/>
              <a:chExt cx="10515505" cy="745139"/>
            </a:xfrm>
          </p:grpSpPr>
          <p:sp>
            <p:nvSpPr>
              <p:cNvPr id="7" name="Rectangle 6">
                <a:extLst>
                  <a:ext uri="{FF2B5EF4-FFF2-40B4-BE49-F238E27FC236}">
                    <a16:creationId xmlns:a16="http://schemas.microsoft.com/office/drawing/2014/main" id="{F32D3382-163B-F30A-4D98-D785D506A2CE}"/>
                  </a:ext>
                </a:extLst>
              </p:cNvPr>
              <p:cNvSpPr/>
              <p:nvPr/>
            </p:nvSpPr>
            <p:spPr>
              <a:xfrm>
                <a:off x="9292439" y="2649028"/>
                <a:ext cx="2156777" cy="72955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D8E98F-1F85-F259-D0C0-C362A957CB2E}"/>
                  </a:ext>
                </a:extLst>
              </p:cNvPr>
              <p:cNvSpPr/>
              <p:nvPr/>
            </p:nvSpPr>
            <p:spPr>
              <a:xfrm>
                <a:off x="5490760" y="2649028"/>
                <a:ext cx="2011602" cy="72955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F3FCDA2-E12E-3EE6-300D-51A115E18258}"/>
                  </a:ext>
                </a:extLst>
              </p:cNvPr>
              <p:cNvSpPr/>
              <p:nvPr/>
            </p:nvSpPr>
            <p:spPr>
              <a:xfrm>
                <a:off x="1347869" y="2649028"/>
                <a:ext cx="2011602" cy="72955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64A6C09-1415-9B48-9068-9CE1BB2B9477}"/>
                  </a:ext>
                </a:extLst>
              </p:cNvPr>
              <p:cNvSpPr/>
              <p:nvPr/>
            </p:nvSpPr>
            <p:spPr>
              <a:xfrm>
                <a:off x="5149547" y="2649030"/>
                <a:ext cx="775505" cy="745137"/>
              </a:xfrm>
              <a:prstGeom prst="ellipse">
                <a:avLst/>
              </a:prstGeom>
              <a:blipFill rotWithShape="1">
                <a:blip r:embed="rId20"/>
                <a:srcRect/>
                <a:stretch>
                  <a:fillRect/>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80000"/>
                  <a:hueOff val="0"/>
                  <a:satOff val="0"/>
                  <a:lumOff val="0"/>
                  <a:alphaOff val="0"/>
                </a:schemeClr>
              </a:effectRef>
              <a:fontRef idx="minor">
                <a:schemeClr val="dk1"/>
              </a:fontRef>
            </p:style>
            <p:txBody>
              <a:bodyPr/>
              <a:lstStyle/>
              <a:p>
                <a:endParaRPr lang="en-US"/>
              </a:p>
            </p:txBody>
          </p:sp>
          <p:sp>
            <p:nvSpPr>
              <p:cNvPr id="31" name="Freeform: Shape 118">
                <a:extLst>
                  <a:ext uri="{FF2B5EF4-FFF2-40B4-BE49-F238E27FC236}">
                    <a16:creationId xmlns:a16="http://schemas.microsoft.com/office/drawing/2014/main" id="{2BE8AF64-B9D3-B8A0-08D6-A34621AF319B}"/>
                  </a:ext>
                </a:extLst>
              </p:cNvPr>
              <p:cNvSpPr/>
              <p:nvPr/>
            </p:nvSpPr>
            <p:spPr>
              <a:xfrm>
                <a:off x="6017082" y="2649030"/>
                <a:ext cx="1340851" cy="745137"/>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266700">
                  <a:lnSpc>
                    <a:spcPct val="90000"/>
                  </a:lnSpc>
                  <a:spcBef>
                    <a:spcPct val="0"/>
                  </a:spcBef>
                  <a:spcAft>
                    <a:spcPct val="35000"/>
                  </a:spcAft>
                  <a:buNone/>
                </a:pPr>
                <a:r>
                  <a:rPr lang="en-US" sz="1200" b="1" kern="1200">
                    <a:latin typeface="Calibri" panose="020F0502020204030204"/>
                  </a:rPr>
                  <a:t>Marijke </a:t>
                </a:r>
                <a:r>
                  <a:rPr lang="en-US" sz="1200" b="1" kern="1200" err="1">
                    <a:latin typeface="Calibri" panose="020F0502020204030204"/>
                  </a:rPr>
                  <a:t>Karreman</a:t>
                </a:r>
                <a:r>
                  <a:rPr lang="en-US" sz="1200" b="1" kern="1200">
                    <a:latin typeface="Calibri" panose="020F0502020204030204"/>
                  </a:rPr>
                  <a:t> </a:t>
                </a:r>
              </a:p>
              <a:p>
                <a:pPr marL="0" lvl="0" indent="0" algn="l" defTabSz="266700">
                  <a:lnSpc>
                    <a:spcPct val="90000"/>
                  </a:lnSpc>
                  <a:spcBef>
                    <a:spcPct val="0"/>
                  </a:spcBef>
                  <a:spcAft>
                    <a:spcPct val="35000"/>
                  </a:spcAft>
                  <a:buNone/>
                </a:pPr>
                <a:r>
                  <a:rPr lang="en-US" sz="1000" kern="1200">
                    <a:latin typeface="Calibri" panose="020F0502020204030204"/>
                  </a:rPr>
                  <a:t>Sales Enablement Analyst II</a:t>
                </a:r>
                <a:endParaRPr lang="en-US" sz="1000" kern="1200"/>
              </a:p>
            </p:txBody>
          </p:sp>
          <p:sp>
            <p:nvSpPr>
              <p:cNvPr id="32" name="Oval 31">
                <a:extLst>
                  <a:ext uri="{FF2B5EF4-FFF2-40B4-BE49-F238E27FC236}">
                    <a16:creationId xmlns:a16="http://schemas.microsoft.com/office/drawing/2014/main" id="{06E9F2B6-86E6-FEAD-9B44-BECD3414EEB7}"/>
                  </a:ext>
                </a:extLst>
              </p:cNvPr>
              <p:cNvSpPr/>
              <p:nvPr/>
            </p:nvSpPr>
            <p:spPr>
              <a:xfrm>
                <a:off x="962355" y="2649031"/>
                <a:ext cx="695500" cy="729556"/>
              </a:xfrm>
              <a:prstGeom prst="ellipse">
                <a:avLst/>
              </a:prstGeom>
              <a:blipFill rotWithShape="1">
                <a:blip r:embed="rId21">
                  <a:extLst>
                    <a:ext uri="{28A0092B-C50C-407E-A947-70E740481C1C}">
                      <a14:useLocalDpi xmlns:a14="http://schemas.microsoft.com/office/drawing/2010/main" val="0"/>
                    </a:ext>
                  </a:extLst>
                </a:blip>
                <a:srcRect/>
                <a:stretch>
                  <a:fillRect t="-13000" b="-13000"/>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80000"/>
                  <a:hueOff val="0"/>
                  <a:satOff val="0"/>
                  <a:lumOff val="0"/>
                  <a:alphaOff val="0"/>
                </a:schemeClr>
              </a:effectRef>
              <a:fontRef idx="minor">
                <a:schemeClr val="dk1"/>
              </a:fontRef>
            </p:style>
            <p:txBody>
              <a:bodyPr/>
              <a:lstStyle/>
              <a:p>
                <a:endParaRPr lang="en-US"/>
              </a:p>
            </p:txBody>
          </p:sp>
          <p:sp>
            <p:nvSpPr>
              <p:cNvPr id="33" name="Freeform: Shape 114">
                <a:extLst>
                  <a:ext uri="{FF2B5EF4-FFF2-40B4-BE49-F238E27FC236}">
                    <a16:creationId xmlns:a16="http://schemas.microsoft.com/office/drawing/2014/main" id="{C3D3DAD0-80B8-74F9-7A6E-E6946732A1F9}"/>
                  </a:ext>
                </a:extLst>
              </p:cNvPr>
              <p:cNvSpPr/>
              <p:nvPr/>
            </p:nvSpPr>
            <p:spPr>
              <a:xfrm>
                <a:off x="1740310" y="2649031"/>
                <a:ext cx="1532821" cy="729556"/>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266700">
                  <a:lnSpc>
                    <a:spcPct val="90000"/>
                  </a:lnSpc>
                  <a:spcBef>
                    <a:spcPct val="0"/>
                  </a:spcBef>
                  <a:spcAft>
                    <a:spcPct val="35000"/>
                  </a:spcAft>
                  <a:buNone/>
                </a:pPr>
                <a:r>
                  <a:rPr lang="en-US" sz="1200" b="1" kern="1200">
                    <a:latin typeface="Calibri" panose="020F0502020204030204"/>
                  </a:rPr>
                  <a:t>Jamie Kelley</a:t>
                </a:r>
              </a:p>
              <a:p>
                <a:pPr defTabSz="266700">
                  <a:lnSpc>
                    <a:spcPct val="90000"/>
                  </a:lnSpc>
                  <a:spcBef>
                    <a:spcPct val="0"/>
                  </a:spcBef>
                  <a:spcAft>
                    <a:spcPct val="35000"/>
                  </a:spcAft>
                </a:pPr>
                <a:r>
                  <a:rPr lang="en-US" sz="1000">
                    <a:latin typeface="Calibri" panose="020F0502020204030204"/>
                  </a:rPr>
                  <a:t>Business Development</a:t>
                </a:r>
                <a:endParaRPr lang="en-US" sz="1000">
                  <a:latin typeface="Calibri" panose="020F0502020204030204"/>
                  <a:cs typeface="Calibri"/>
                </a:endParaRPr>
              </a:p>
              <a:p>
                <a:pPr defTabSz="266700">
                  <a:lnSpc>
                    <a:spcPct val="90000"/>
                  </a:lnSpc>
                  <a:spcBef>
                    <a:spcPct val="0"/>
                  </a:spcBef>
                  <a:spcAft>
                    <a:spcPct val="35000"/>
                  </a:spcAft>
                </a:pPr>
                <a:r>
                  <a:rPr lang="en-US" sz="1000">
                    <a:latin typeface="Calibri" panose="020F0502020204030204"/>
                  </a:rPr>
                  <a:t>Program</a:t>
                </a:r>
                <a:r>
                  <a:rPr lang="en-US" sz="1000" kern="1200">
                    <a:latin typeface="Calibri" panose="020F0502020204030204"/>
                  </a:rPr>
                  <a:t> Manager-Channels</a:t>
                </a:r>
                <a:endParaRPr lang="en-US" sz="1000" kern="1200">
                  <a:cs typeface="Calibri"/>
                </a:endParaRPr>
              </a:p>
            </p:txBody>
          </p:sp>
          <p:sp>
            <p:nvSpPr>
              <p:cNvPr id="45" name="Freeform: Shape 118">
                <a:extLst>
                  <a:ext uri="{FF2B5EF4-FFF2-40B4-BE49-F238E27FC236}">
                    <a16:creationId xmlns:a16="http://schemas.microsoft.com/office/drawing/2014/main" id="{6E2EE115-B946-8D6A-ADCD-CC3CCAF696B1}"/>
                  </a:ext>
                </a:extLst>
              </p:cNvPr>
              <p:cNvSpPr/>
              <p:nvPr/>
            </p:nvSpPr>
            <p:spPr>
              <a:xfrm>
                <a:off x="9677883" y="2649030"/>
                <a:ext cx="1799977" cy="745137"/>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266700">
                  <a:lnSpc>
                    <a:spcPct val="90000"/>
                  </a:lnSpc>
                  <a:spcBef>
                    <a:spcPct val="0"/>
                  </a:spcBef>
                  <a:spcAft>
                    <a:spcPct val="35000"/>
                  </a:spcAft>
                  <a:buNone/>
                </a:pPr>
                <a:r>
                  <a:rPr lang="en-US" sz="1200" b="1" kern="1200">
                    <a:latin typeface="Calibri" panose="020F0502020204030204"/>
                  </a:rPr>
                  <a:t>Stacy Porcaro-Jeffcoat</a:t>
                </a:r>
              </a:p>
              <a:p>
                <a:pPr marL="0" lvl="0" indent="0" algn="l" defTabSz="266700">
                  <a:lnSpc>
                    <a:spcPct val="90000"/>
                  </a:lnSpc>
                  <a:spcBef>
                    <a:spcPct val="0"/>
                  </a:spcBef>
                  <a:spcAft>
                    <a:spcPct val="35000"/>
                  </a:spcAft>
                  <a:buNone/>
                </a:pPr>
                <a:r>
                  <a:rPr lang="en-US" sz="1000" kern="1200">
                    <a:latin typeface="Calibri" panose="020F0502020204030204"/>
                  </a:rPr>
                  <a:t>Business Development Manager</a:t>
                </a:r>
                <a:br>
                  <a:rPr lang="en-US" sz="1000" kern="1200">
                    <a:latin typeface="Calibri" panose="020F0502020204030204"/>
                  </a:rPr>
                </a:br>
                <a:r>
                  <a:rPr lang="en-US" sz="1000" b="1" u="sng" err="1">
                    <a:solidFill>
                      <a:schemeClr val="accent1"/>
                    </a:solidFill>
                    <a:latin typeface="Calibri"/>
                    <a:cs typeface="Calibri"/>
                  </a:rPr>
                  <a:t>sporcarojeffcoat@paychex.com</a:t>
                </a:r>
                <a:endParaRPr lang="en-US" sz="1000" b="1" u="sng">
                  <a:solidFill>
                    <a:schemeClr val="accent1"/>
                  </a:solidFill>
                  <a:latin typeface="Calibri"/>
                  <a:cs typeface="Calibri"/>
                </a:endParaRPr>
              </a:p>
            </p:txBody>
          </p:sp>
          <p:sp>
            <p:nvSpPr>
              <p:cNvPr id="34" name="Oval 33">
                <a:extLst>
                  <a:ext uri="{FF2B5EF4-FFF2-40B4-BE49-F238E27FC236}">
                    <a16:creationId xmlns:a16="http://schemas.microsoft.com/office/drawing/2014/main" id="{64A26636-9685-186D-3FEF-072E6AB8FE0E}"/>
                  </a:ext>
                </a:extLst>
              </p:cNvPr>
              <p:cNvSpPr/>
              <p:nvPr/>
            </p:nvSpPr>
            <p:spPr>
              <a:xfrm>
                <a:off x="8814370" y="2649030"/>
                <a:ext cx="775505" cy="745137"/>
              </a:xfrm>
              <a:prstGeom prst="ellipse">
                <a:avLst/>
              </a:prstGeom>
              <a:blipFill rotWithShape="1">
                <a:blip r:embed="rId20"/>
                <a:srcRect/>
                <a:stretch>
                  <a:fillRect/>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80000"/>
                  <a:hueOff val="0"/>
                  <a:satOff val="0"/>
                  <a:lumOff val="0"/>
                  <a:alphaOff val="0"/>
                </a:schemeClr>
              </a:effectRef>
              <a:fontRef idx="minor">
                <a:schemeClr val="dk1"/>
              </a:fontRef>
            </p:style>
            <p:txBody>
              <a:bodyPr/>
              <a:lstStyle/>
              <a:p>
                <a:endParaRPr lang="en-US"/>
              </a:p>
            </p:txBody>
          </p:sp>
        </p:grpSp>
        <p:pic>
          <p:nvPicPr>
            <p:cNvPr id="60" name="Picture 59" descr="A person smiling for the camera&#10;&#10;Description automatically generated with medium confidence">
              <a:extLst>
                <a:ext uri="{FF2B5EF4-FFF2-40B4-BE49-F238E27FC236}">
                  <a16:creationId xmlns:a16="http://schemas.microsoft.com/office/drawing/2014/main" id="{15775C67-9CE8-AB21-C281-823F5D098FB6}"/>
                </a:ext>
              </a:extLst>
            </p:cNvPr>
            <p:cNvPicPr>
              <a:picLocks noChangeAspect="1"/>
            </p:cNvPicPr>
            <p:nvPr/>
          </p:nvPicPr>
          <p:blipFill>
            <a:blip r:embed="rId22"/>
            <a:stretch>
              <a:fillRect/>
            </a:stretch>
          </p:blipFill>
          <p:spPr>
            <a:xfrm>
              <a:off x="8833177" y="2651177"/>
              <a:ext cx="745128" cy="742985"/>
            </a:xfrm>
            <a:prstGeom prst="ellipse">
              <a:avLst/>
            </a:prstGeom>
          </p:spPr>
        </p:pic>
      </p:grpSp>
      <p:cxnSp>
        <p:nvCxnSpPr>
          <p:cNvPr id="62" name="Straight Connector 61">
            <a:extLst>
              <a:ext uri="{FF2B5EF4-FFF2-40B4-BE49-F238E27FC236}">
                <a16:creationId xmlns:a16="http://schemas.microsoft.com/office/drawing/2014/main" id="{F6DC2C2A-CF89-A66F-9B6F-1F9537185201}"/>
              </a:ext>
            </a:extLst>
          </p:cNvPr>
          <p:cNvCxnSpPr>
            <a:cxnSpLocks/>
          </p:cNvCxnSpPr>
          <p:nvPr/>
        </p:nvCxnSpPr>
        <p:spPr>
          <a:xfrm flipV="1">
            <a:off x="2026086" y="4268468"/>
            <a:ext cx="0" cy="184577"/>
          </a:xfrm>
          <a:prstGeom prst="line">
            <a:avLst/>
          </a:prstGeom>
          <a:ln w="158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70" name="Group 69">
            <a:extLst>
              <a:ext uri="{FF2B5EF4-FFF2-40B4-BE49-F238E27FC236}">
                <a16:creationId xmlns:a16="http://schemas.microsoft.com/office/drawing/2014/main" id="{3C742C9E-27E5-D241-DD3D-9AC40D882306}"/>
              </a:ext>
            </a:extLst>
          </p:cNvPr>
          <p:cNvGrpSpPr/>
          <p:nvPr/>
        </p:nvGrpSpPr>
        <p:grpSpPr>
          <a:xfrm>
            <a:off x="978448" y="5341677"/>
            <a:ext cx="2394687" cy="757811"/>
            <a:chOff x="971264" y="4424789"/>
            <a:chExt cx="2394687" cy="757811"/>
          </a:xfrm>
        </p:grpSpPr>
        <p:grpSp>
          <p:nvGrpSpPr>
            <p:cNvPr id="6" name="Group 5">
              <a:extLst>
                <a:ext uri="{FF2B5EF4-FFF2-40B4-BE49-F238E27FC236}">
                  <a16:creationId xmlns:a16="http://schemas.microsoft.com/office/drawing/2014/main" id="{F273936C-D117-D6DC-590C-E8825E58CC68}"/>
                </a:ext>
              </a:extLst>
            </p:cNvPr>
            <p:cNvGrpSpPr/>
            <p:nvPr/>
          </p:nvGrpSpPr>
          <p:grpSpPr>
            <a:xfrm>
              <a:off x="971264" y="4424789"/>
              <a:ext cx="2394687" cy="757811"/>
              <a:chOff x="964784" y="3943858"/>
              <a:chExt cx="2394687" cy="757811"/>
            </a:xfrm>
          </p:grpSpPr>
          <p:sp>
            <p:nvSpPr>
              <p:cNvPr id="35" name="Rectangle 34">
                <a:extLst>
                  <a:ext uri="{FF2B5EF4-FFF2-40B4-BE49-F238E27FC236}">
                    <a16:creationId xmlns:a16="http://schemas.microsoft.com/office/drawing/2014/main" id="{05F645D1-19C7-3545-7D87-0B9C73AE1AFB}"/>
                  </a:ext>
                </a:extLst>
              </p:cNvPr>
              <p:cNvSpPr/>
              <p:nvPr/>
            </p:nvSpPr>
            <p:spPr>
              <a:xfrm>
                <a:off x="1347869" y="3958635"/>
                <a:ext cx="2011602" cy="72955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FF7BA7A-8633-91E2-27AE-31510FE5D146}"/>
                  </a:ext>
                </a:extLst>
              </p:cNvPr>
              <p:cNvSpPr/>
              <p:nvPr/>
            </p:nvSpPr>
            <p:spPr>
              <a:xfrm>
                <a:off x="964784" y="3972114"/>
                <a:ext cx="749829" cy="729555"/>
              </a:xfrm>
              <a:prstGeom prst="ellipse">
                <a:avLst/>
              </a:prstGeom>
              <a:blipFill rotWithShape="1">
                <a:blip r:embed="rId6"/>
                <a:srcRect/>
                <a:stretch>
                  <a:fillRect/>
                </a:stretch>
              </a:blipFill>
              <a:ln w="38100">
                <a:solidFill>
                  <a:schemeClr val="bg1"/>
                </a:solidFill>
              </a:ln>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1">
                  <a:tint val="70000"/>
                  <a:hueOff val="0"/>
                  <a:satOff val="0"/>
                  <a:lumOff val="0"/>
                  <a:alphaOff val="0"/>
                </a:schemeClr>
              </a:effectRef>
              <a:fontRef idx="minor">
                <a:schemeClr val="dk1"/>
              </a:fontRef>
            </p:style>
            <p:txBody>
              <a:bodyPr/>
              <a:lstStyle/>
              <a:p>
                <a:endParaRPr lang="en-US"/>
              </a:p>
            </p:txBody>
          </p:sp>
          <p:sp>
            <p:nvSpPr>
              <p:cNvPr id="37" name="Freeform: Shape 94">
                <a:extLst>
                  <a:ext uri="{FF2B5EF4-FFF2-40B4-BE49-F238E27FC236}">
                    <a16:creationId xmlns:a16="http://schemas.microsoft.com/office/drawing/2014/main" id="{06F912B6-1ACC-29C0-2533-B04E33DEFD6A}"/>
                  </a:ext>
                </a:extLst>
              </p:cNvPr>
              <p:cNvSpPr/>
              <p:nvPr/>
            </p:nvSpPr>
            <p:spPr>
              <a:xfrm>
                <a:off x="1822340" y="3943858"/>
                <a:ext cx="1364050" cy="755395"/>
              </a:xfrm>
              <a:custGeom>
                <a:avLst/>
                <a:gdLst>
                  <a:gd name="connsiteX0" fmla="*/ 0 w 820116"/>
                  <a:gd name="connsiteY0" fmla="*/ 0 h 546744"/>
                  <a:gd name="connsiteX1" fmla="*/ 820116 w 820116"/>
                  <a:gd name="connsiteY1" fmla="*/ 0 h 546744"/>
                  <a:gd name="connsiteX2" fmla="*/ 820116 w 820116"/>
                  <a:gd name="connsiteY2" fmla="*/ 546744 h 546744"/>
                  <a:gd name="connsiteX3" fmla="*/ 0 w 820116"/>
                  <a:gd name="connsiteY3" fmla="*/ 546744 h 546744"/>
                  <a:gd name="connsiteX4" fmla="*/ 0 w 820116"/>
                  <a:gd name="connsiteY4" fmla="*/ 0 h 5467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116" h="546744">
                    <a:moveTo>
                      <a:pt x="0" y="0"/>
                    </a:moveTo>
                    <a:lnTo>
                      <a:pt x="820116" y="0"/>
                    </a:lnTo>
                    <a:lnTo>
                      <a:pt x="820116" y="546744"/>
                    </a:lnTo>
                    <a:lnTo>
                      <a:pt x="0" y="54674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266700">
                  <a:lnSpc>
                    <a:spcPct val="90000"/>
                  </a:lnSpc>
                  <a:spcBef>
                    <a:spcPct val="0"/>
                  </a:spcBef>
                  <a:spcAft>
                    <a:spcPct val="35000"/>
                  </a:spcAft>
                  <a:buNone/>
                </a:pPr>
                <a:r>
                  <a:rPr lang="en-US" sz="1200" b="1" kern="1200">
                    <a:latin typeface="Calibri" panose="020F0502020204030204"/>
                  </a:rPr>
                  <a:t>Venessa Fierro</a:t>
                </a:r>
              </a:p>
              <a:p>
                <a:pPr marL="0" lvl="0" indent="0" algn="l" defTabSz="266700">
                  <a:lnSpc>
                    <a:spcPct val="90000"/>
                  </a:lnSpc>
                  <a:spcBef>
                    <a:spcPct val="0"/>
                  </a:spcBef>
                  <a:spcAft>
                    <a:spcPct val="35000"/>
                  </a:spcAft>
                  <a:buNone/>
                </a:pPr>
                <a:r>
                  <a:rPr lang="en-US" sz="1000" kern="1200">
                    <a:latin typeface="Calibri" panose="020F0502020204030204"/>
                  </a:rPr>
                  <a:t>Business Development</a:t>
                </a:r>
                <a:endParaRPr lang="en-US" sz="1000">
                  <a:latin typeface="Calibri" panose="020F0502020204030204"/>
                  <a:cs typeface="Calibri"/>
                </a:endParaRPr>
              </a:p>
              <a:p>
                <a:pPr defTabSz="266700">
                  <a:lnSpc>
                    <a:spcPct val="90000"/>
                  </a:lnSpc>
                  <a:spcBef>
                    <a:spcPct val="0"/>
                  </a:spcBef>
                  <a:spcAft>
                    <a:spcPct val="35000"/>
                  </a:spcAft>
                </a:pPr>
                <a:r>
                  <a:rPr lang="en-US" sz="1000">
                    <a:latin typeface="Calibri" panose="020F0502020204030204"/>
                  </a:rPr>
                  <a:t>Administrator</a:t>
                </a:r>
                <a:endParaRPr lang="en-US" sz="1000" kern="1200">
                  <a:latin typeface="Calibri" panose="020F0502020204030204"/>
                  <a:cs typeface="Calibri"/>
                </a:endParaRPr>
              </a:p>
            </p:txBody>
          </p:sp>
        </p:grpSp>
        <p:pic>
          <p:nvPicPr>
            <p:cNvPr id="69" name="Picture 68" descr="A person with long hair&#10;&#10;Description automatically generated with low confidence">
              <a:extLst>
                <a:ext uri="{FF2B5EF4-FFF2-40B4-BE49-F238E27FC236}">
                  <a16:creationId xmlns:a16="http://schemas.microsoft.com/office/drawing/2014/main" id="{05FA12D3-AFCB-9866-1C72-B1E172C7EE04}"/>
                </a:ext>
              </a:extLst>
            </p:cNvPr>
            <p:cNvPicPr>
              <a:picLocks noChangeAspect="1"/>
            </p:cNvPicPr>
            <p:nvPr/>
          </p:nvPicPr>
          <p:blipFill>
            <a:blip r:embed="rId23"/>
            <a:stretch>
              <a:fillRect/>
            </a:stretch>
          </p:blipFill>
          <p:spPr>
            <a:xfrm>
              <a:off x="987211" y="4467065"/>
              <a:ext cx="711830" cy="711830"/>
            </a:xfrm>
            <a:prstGeom prst="ellipse">
              <a:avLst/>
            </a:prstGeom>
          </p:spPr>
        </p:pic>
      </p:grpSp>
    </p:spTree>
    <p:extLst>
      <p:ext uri="{BB962C8B-B14F-4D97-AF65-F5344CB8AC3E}">
        <p14:creationId xmlns:p14="http://schemas.microsoft.com/office/powerpoint/2010/main" val="11748879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wipe(up)">
                                      <p:cBhvr>
                                        <p:cTn id="11" dur="500"/>
                                        <p:tgtEl>
                                          <p:spTgt spid="55"/>
                                        </p:tgtEl>
                                      </p:cBhvr>
                                    </p:animEffect>
                                  </p:childTnLst>
                                </p:cTn>
                              </p:par>
                            </p:childTnLst>
                          </p:cTn>
                        </p:par>
                        <p:par>
                          <p:cTn id="12" fill="hold">
                            <p:stCondLst>
                              <p:cond delay="1000"/>
                            </p:stCondLst>
                            <p:childTnLst>
                              <p:par>
                                <p:cTn id="13" presetID="55" presetClass="entr" presetSubtype="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p:cTn id="15" dur="1000" fill="hold"/>
                                        <p:tgtEl>
                                          <p:spTgt spid="51"/>
                                        </p:tgtEl>
                                        <p:attrNameLst>
                                          <p:attrName>ppt_w</p:attrName>
                                        </p:attrNameLst>
                                      </p:cBhvr>
                                      <p:tavLst>
                                        <p:tav tm="0">
                                          <p:val>
                                            <p:strVal val="#ppt_w*0.70"/>
                                          </p:val>
                                        </p:tav>
                                        <p:tav tm="100000">
                                          <p:val>
                                            <p:strVal val="#ppt_w"/>
                                          </p:val>
                                        </p:tav>
                                      </p:tavLst>
                                    </p:anim>
                                    <p:anim calcmode="lin" valueType="num">
                                      <p:cBhvr>
                                        <p:cTn id="16" dur="1000" fill="hold"/>
                                        <p:tgtEl>
                                          <p:spTgt spid="51"/>
                                        </p:tgtEl>
                                        <p:attrNameLst>
                                          <p:attrName>ppt_h</p:attrName>
                                        </p:attrNameLst>
                                      </p:cBhvr>
                                      <p:tavLst>
                                        <p:tav tm="0">
                                          <p:val>
                                            <p:strVal val="#ppt_h"/>
                                          </p:val>
                                        </p:tav>
                                        <p:tav tm="100000">
                                          <p:val>
                                            <p:strVal val="#ppt_h"/>
                                          </p:val>
                                        </p:tav>
                                      </p:tavLst>
                                    </p:anim>
                                    <p:animEffect transition="in" filter="fade">
                                      <p:cBhvr>
                                        <p:cTn id="17" dur="1000"/>
                                        <p:tgtEl>
                                          <p:spTgt spid="51"/>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1000"/>
                                        <p:tgtEl>
                                          <p:spTgt spid="61"/>
                                        </p:tgtEl>
                                      </p:cBhvr>
                                    </p:animEffect>
                                  </p:childTnLst>
                                </p:cTn>
                              </p:par>
                            </p:childTnLst>
                          </p:cTn>
                        </p:par>
                        <p:par>
                          <p:cTn id="26" fill="hold">
                            <p:stCondLst>
                              <p:cond delay="3500"/>
                            </p:stCondLst>
                            <p:childTnLst>
                              <p:par>
                                <p:cTn id="27" presetID="22" presetClass="entr" presetSubtype="1" fill="hold" nodeType="after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up)">
                                      <p:cBhvr>
                                        <p:cTn id="29" dur="500"/>
                                        <p:tgtEl>
                                          <p:spTgt spid="48"/>
                                        </p:tgtEl>
                                      </p:cBhvr>
                                    </p:animEffect>
                                  </p:childTnLst>
                                </p:cTn>
                              </p:par>
                            </p:childTnLst>
                          </p:cTn>
                        </p:par>
                        <p:par>
                          <p:cTn id="30" fill="hold">
                            <p:stCondLst>
                              <p:cond delay="4000"/>
                            </p:stCondLst>
                            <p:childTnLst>
                              <p:par>
                                <p:cTn id="31" presetID="10" presetClass="entr" presetSubtype="0" fill="hold" nodeType="after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fade">
                                      <p:cBhvr>
                                        <p:cTn id="33" dur="500"/>
                                        <p:tgtEl>
                                          <p:spTgt spid="58"/>
                                        </p:tgtEl>
                                      </p:cBhvr>
                                    </p:animEffect>
                                  </p:childTnLst>
                                </p:cTn>
                              </p:par>
                            </p:childTnLst>
                          </p:cTn>
                        </p:par>
                        <p:par>
                          <p:cTn id="34" fill="hold">
                            <p:stCondLst>
                              <p:cond delay="4500"/>
                            </p:stCondLst>
                            <p:childTnLst>
                              <p:par>
                                <p:cTn id="35" presetID="22" presetClass="entr" presetSubtype="1" fill="hold" nodeType="after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up)">
                                      <p:cBhvr>
                                        <p:cTn id="37" dur="500"/>
                                        <p:tgtEl>
                                          <p:spTgt spid="62"/>
                                        </p:tgtEl>
                                      </p:cBhvr>
                                    </p:animEffect>
                                  </p:childTnLst>
                                </p:cTn>
                              </p:par>
                            </p:childTnLst>
                          </p:cTn>
                        </p:par>
                        <p:par>
                          <p:cTn id="38" fill="hold">
                            <p:stCondLst>
                              <p:cond delay="5000"/>
                            </p:stCondLst>
                            <p:childTnLst>
                              <p:par>
                                <p:cTn id="39" presetID="10" presetClass="entr" presetSubtype="0" fill="hold" nodeType="after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childTnLst>
                          </p:cTn>
                        </p:par>
                        <p:par>
                          <p:cTn id="42" fill="hold">
                            <p:stCondLst>
                              <p:cond delay="5500"/>
                            </p:stCondLst>
                            <p:childTnLst>
                              <p:par>
                                <p:cTn id="43" presetID="22" presetClass="entr" presetSubtype="1" fill="hold" nodeType="after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wipe(up)">
                                      <p:cBhvr>
                                        <p:cTn id="45" dur="500"/>
                                        <p:tgtEl>
                                          <p:spTgt spid="43"/>
                                        </p:tgtEl>
                                      </p:cBhvr>
                                    </p:animEffect>
                                  </p:childTnLst>
                                </p:cTn>
                              </p:par>
                            </p:childTnLst>
                          </p:cTn>
                        </p:par>
                        <p:par>
                          <p:cTn id="46" fill="hold">
                            <p:stCondLst>
                              <p:cond delay="6000"/>
                            </p:stCondLst>
                            <p:childTnLst>
                              <p:par>
                                <p:cTn id="47" presetID="10" presetClass="entr" presetSubtype="0" fill="hold" nodeType="after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500"/>
                                        <p:tgtEl>
                                          <p:spTgt spid="70"/>
                                        </p:tgtEl>
                                      </p:cBhvr>
                                    </p:animEffect>
                                  </p:childTnLst>
                                </p:cTn>
                              </p:par>
                            </p:childTnLst>
                          </p:cTn>
                        </p:par>
                        <p:par>
                          <p:cTn id="50" fill="hold">
                            <p:stCondLst>
                              <p:cond delay="6500"/>
                            </p:stCondLst>
                            <p:childTnLst>
                              <p:par>
                                <p:cTn id="51" presetID="22" presetClass="entr" presetSubtype="1" fill="hold"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wipe(up)">
                                      <p:cBhvr>
                                        <p:cTn id="53" dur="500"/>
                                        <p:tgtEl>
                                          <p:spTgt spid="44"/>
                                        </p:tgtEl>
                                      </p:cBhvr>
                                    </p:animEffect>
                                  </p:childTnLst>
                                </p:cTn>
                              </p:par>
                            </p:childTnLst>
                          </p:cTn>
                        </p:par>
                        <p:par>
                          <p:cTn id="54" fill="hold">
                            <p:stCondLst>
                              <p:cond delay="7000"/>
                            </p:stCondLst>
                            <p:childTnLst>
                              <p:par>
                                <p:cTn id="55" presetID="10" presetClass="entr" presetSubtype="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childTnLst>
                                </p:cTn>
                              </p:par>
                            </p:childTnLst>
                          </p:cTn>
                        </p:par>
                        <p:par>
                          <p:cTn id="58" fill="hold">
                            <p:stCondLst>
                              <p:cond delay="8000"/>
                            </p:stCondLst>
                            <p:childTnLst>
                              <p:par>
                                <p:cTn id="59" presetID="10" presetClass="entr" presetSubtype="0"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AD2AC0B3-0864-40BA-8919-BF262BF97107}"/>
              </a:ext>
            </a:extLst>
          </p:cNvPr>
          <p:cNvSpPr txBox="1">
            <a:spLocks/>
          </p:cNvSpPr>
          <p:nvPr/>
        </p:nvSpPr>
        <p:spPr>
          <a:xfrm>
            <a:off x="0" y="6206675"/>
            <a:ext cx="1219199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100">
                <a:solidFill>
                  <a:schemeClr val="bg1">
                    <a:lumMod val="50000"/>
                  </a:schemeClr>
                </a:solidFill>
                <a:latin typeface="Arial" panose="020B0604020202020204" pitchFamily="34" charset="0"/>
                <a:cs typeface="Arial" panose="020B0604020202020204" pitchFamily="34" charset="0"/>
              </a:rPr>
              <a:t>Copyright Paychex Inc. </a:t>
            </a:r>
            <a:fld id="{79FED101-ACF4-7744-8342-237688068304}" type="datetimeyyyy">
              <a:rPr lang="en-US" sz="1100" smtClean="0">
                <a:solidFill>
                  <a:schemeClr val="bg1">
                    <a:lumMod val="50000"/>
                  </a:schemeClr>
                </a:solidFill>
                <a:latin typeface="Arial" panose="020B0604020202020204" pitchFamily="34" charset="0"/>
                <a:cs typeface="Arial" panose="020B0604020202020204" pitchFamily="34" charset="0"/>
              </a:rPr>
              <a:pPr algn="ctr"/>
              <a:t>2022</a:t>
            </a:fld>
            <a:r>
              <a:rPr lang="en-US" sz="1100">
                <a:solidFill>
                  <a:schemeClr val="bg1">
                    <a:lumMod val="50000"/>
                  </a:schemeClr>
                </a:solidFill>
                <a:latin typeface="Arial" panose="020B0604020202020204" pitchFamily="34" charset="0"/>
                <a:cs typeface="Arial" panose="020B0604020202020204" pitchFamily="34" charset="0"/>
              </a:rPr>
              <a:t> | </a:t>
            </a:r>
            <a:r>
              <a:rPr lang="en-US" sz="1100" b="0" i="0">
                <a:solidFill>
                  <a:schemeClr val="bg1">
                    <a:lumMod val="50000"/>
                  </a:schemeClr>
                </a:solidFill>
                <a:effectLst/>
                <a:latin typeface="Arial" panose="020B0604020202020204" pitchFamily="34" charset="0"/>
                <a:cs typeface="Arial" panose="020B0604020202020204" pitchFamily="34" charset="0"/>
              </a:rPr>
              <a:t>1379805</a:t>
            </a:r>
            <a:r>
              <a:rPr lang="en-US" sz="1100">
                <a:solidFill>
                  <a:schemeClr val="bg1">
                    <a:lumMod val="50000"/>
                  </a:schemeClr>
                </a:solidFill>
                <a:latin typeface="Arial" panose="020B0604020202020204" pitchFamily="34" charset="0"/>
                <a:cs typeface="Arial" panose="020B0604020202020204" pitchFamily="34" charset="0"/>
              </a:rPr>
              <a:t> | Rev. 10/27/22</a:t>
            </a:r>
          </a:p>
        </p:txBody>
      </p:sp>
    </p:spTree>
    <p:extLst>
      <p:ext uri="{BB962C8B-B14F-4D97-AF65-F5344CB8AC3E}">
        <p14:creationId xmlns:p14="http://schemas.microsoft.com/office/powerpoint/2010/main" val="116643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28</a:t>
            </a:fld>
            <a:endParaRPr lang="en-US"/>
          </a:p>
        </p:txBody>
      </p:sp>
      <p:sp>
        <p:nvSpPr>
          <p:cNvPr id="27" name="Footer Placeholder 2">
            <a:extLst>
              <a:ext uri="{FF2B5EF4-FFF2-40B4-BE49-F238E27FC236}">
                <a16:creationId xmlns:a16="http://schemas.microsoft.com/office/drawing/2014/main" id="{D44E27CD-A300-25CB-9C48-46DCB161A023}"/>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7" name="Title 1">
            <a:extLst>
              <a:ext uri="{FF2B5EF4-FFF2-40B4-BE49-F238E27FC236}">
                <a16:creationId xmlns:a16="http://schemas.microsoft.com/office/drawing/2014/main" id="{5F59E4EC-BA74-3DD2-27E8-EE6EB46188C6}"/>
              </a:ext>
            </a:extLst>
          </p:cNvPr>
          <p:cNvSpPr>
            <a:spLocks noGrp="1"/>
          </p:cNvSpPr>
          <p:nvPr>
            <p:ph type="title"/>
          </p:nvPr>
        </p:nvSpPr>
        <p:spPr>
          <a:xfrm>
            <a:off x="438519" y="242195"/>
            <a:ext cx="7064397" cy="905412"/>
          </a:xfrm>
          <a:noFill/>
        </p:spPr>
        <p:txBody>
          <a:bodyPr anchor="b">
            <a:normAutofit/>
          </a:bodyPr>
          <a:lstStyle/>
          <a:p>
            <a:r>
              <a:rPr lang="en-US">
                <a:solidFill>
                  <a:schemeClr val="tx1"/>
                </a:solidFill>
              </a:rPr>
              <a:t>Complete HCM PEO Portfolio</a:t>
            </a:r>
          </a:p>
        </p:txBody>
      </p:sp>
      <p:grpSp>
        <p:nvGrpSpPr>
          <p:cNvPr id="5" name="Group 4">
            <a:extLst>
              <a:ext uri="{FF2B5EF4-FFF2-40B4-BE49-F238E27FC236}">
                <a16:creationId xmlns:a16="http://schemas.microsoft.com/office/drawing/2014/main" id="{9E8216F4-78B5-29DD-16B4-6C27DC496209}"/>
              </a:ext>
            </a:extLst>
          </p:cNvPr>
          <p:cNvGrpSpPr/>
          <p:nvPr/>
        </p:nvGrpSpPr>
        <p:grpSpPr>
          <a:xfrm>
            <a:off x="438519" y="1147607"/>
            <a:ext cx="2383196" cy="5149111"/>
            <a:chOff x="438519" y="1147607"/>
            <a:chExt cx="2383196" cy="5149111"/>
          </a:xfrm>
        </p:grpSpPr>
        <p:sp>
          <p:nvSpPr>
            <p:cNvPr id="28" name="Rectangle 27">
              <a:extLst>
                <a:ext uri="{FF2B5EF4-FFF2-40B4-BE49-F238E27FC236}">
                  <a16:creationId xmlns:a16="http://schemas.microsoft.com/office/drawing/2014/main" id="{21FEEB32-3810-9C9A-77EF-D079448B139C}"/>
                </a:ext>
              </a:extLst>
            </p:cNvPr>
            <p:cNvSpPr/>
            <p:nvPr/>
          </p:nvSpPr>
          <p:spPr>
            <a:xfrm>
              <a:off x="438521" y="1148045"/>
              <a:ext cx="2383194" cy="5148673"/>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2" name="Rectangle 1">
              <a:extLst>
                <a:ext uri="{FF2B5EF4-FFF2-40B4-BE49-F238E27FC236}">
                  <a16:creationId xmlns:a16="http://schemas.microsoft.com/office/drawing/2014/main" id="{B6D45BEF-65B5-D20A-C338-D3C952AF746C}"/>
                </a:ext>
              </a:extLst>
            </p:cNvPr>
            <p:cNvSpPr/>
            <p:nvPr/>
          </p:nvSpPr>
          <p:spPr>
            <a:xfrm>
              <a:off x="438520" y="1147607"/>
              <a:ext cx="2383194" cy="467935"/>
            </a:xfrm>
            <a:prstGeom prst="rect">
              <a:avLst/>
            </a:prstGeom>
            <a:solidFill>
              <a:schemeClr val="tx2">
                <a:lumMod val="90000"/>
              </a:schemeClr>
            </a:solidFill>
            <a:ln>
              <a:noFill/>
            </a:ln>
            <a:effectLst/>
          </p:spPr>
          <p:txBody>
            <a:bodyPr/>
            <a:lstStyle/>
            <a:p>
              <a:endParaRPr lang="en-US"/>
            </a:p>
          </p:txBody>
        </p:sp>
        <p:sp>
          <p:nvSpPr>
            <p:cNvPr id="3" name="Text Placeholder 13">
              <a:extLst>
                <a:ext uri="{FF2B5EF4-FFF2-40B4-BE49-F238E27FC236}">
                  <a16:creationId xmlns:a16="http://schemas.microsoft.com/office/drawing/2014/main" id="{2F2C6DC3-2447-B2AE-613D-C907F868B2B7}"/>
                </a:ext>
              </a:extLst>
            </p:cNvPr>
            <p:cNvSpPr txBox="1">
              <a:spLocks/>
            </p:cNvSpPr>
            <p:nvPr/>
          </p:nvSpPr>
          <p:spPr>
            <a:xfrm>
              <a:off x="438519" y="1189100"/>
              <a:ext cx="2364892" cy="343931"/>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a:t>HR</a:t>
              </a:r>
            </a:p>
            <a:p>
              <a:pPr marL="0" indent="0">
                <a:buNone/>
              </a:pPr>
              <a:endParaRPr lang="en-US" sz="2000" b="1"/>
            </a:p>
          </p:txBody>
        </p:sp>
        <p:sp>
          <p:nvSpPr>
            <p:cNvPr id="16" name="TextBox 15">
              <a:extLst>
                <a:ext uri="{FF2B5EF4-FFF2-40B4-BE49-F238E27FC236}">
                  <a16:creationId xmlns:a16="http://schemas.microsoft.com/office/drawing/2014/main" id="{340CF15E-FB49-7FC9-4AB6-6D3061CFB916}"/>
                </a:ext>
              </a:extLst>
            </p:cNvPr>
            <p:cNvSpPr txBox="1"/>
            <p:nvPr/>
          </p:nvSpPr>
          <p:spPr>
            <a:xfrm>
              <a:off x="575083" y="1779404"/>
              <a:ext cx="2228329" cy="3607167"/>
            </a:xfrm>
            <a:prstGeom prst="rect">
              <a:avLst/>
            </a:prstGeom>
            <a:noFill/>
          </p:spPr>
          <p:txBody>
            <a:bodyPr wrap="square">
              <a:spAutoFit/>
            </a:bodyPr>
            <a:lstStyle/>
            <a:p>
              <a:pPr algn="l"/>
              <a:r>
                <a:rPr lang="en-US" sz="1100" b="1">
                  <a:latin typeface="+mn-lt"/>
                </a:rPr>
                <a:t>Recruiting</a:t>
              </a:r>
            </a:p>
            <a:p>
              <a:pPr marL="171450" indent="-171450" algn="l">
                <a:buClr>
                  <a:schemeClr val="accent3"/>
                </a:buClr>
                <a:buFont typeface="Arial" panose="020B0604020202020204" pitchFamily="34" charset="0"/>
                <a:buChar char="•"/>
              </a:pPr>
              <a:r>
                <a:rPr lang="en-US" sz="1100" b="0">
                  <a:latin typeface="+mn-lt"/>
                </a:rPr>
                <a:t>Job Descriptions</a:t>
              </a:r>
            </a:p>
            <a:p>
              <a:pPr marL="171450" indent="-171450" algn="l">
                <a:buClr>
                  <a:schemeClr val="accent3"/>
                </a:buClr>
                <a:buFont typeface="Arial" panose="020B0604020202020204" pitchFamily="34" charset="0"/>
                <a:buChar char="•"/>
              </a:pPr>
              <a:r>
                <a:rPr lang="en-US" sz="1100" b="0">
                  <a:latin typeface="+mn-lt"/>
                </a:rPr>
                <a:t>Compensation Product</a:t>
              </a:r>
            </a:p>
            <a:p>
              <a:pPr marL="171450" indent="-171450" algn="l">
                <a:buClr>
                  <a:schemeClr val="accent3"/>
                </a:buClr>
                <a:buFont typeface="Arial" panose="020B0604020202020204" pitchFamily="34" charset="0"/>
                <a:buChar char="•"/>
              </a:pPr>
              <a:r>
                <a:rPr lang="en-US" sz="1100" b="0">
                  <a:latin typeface="+mn-lt"/>
                </a:rPr>
                <a:t>Applicant Tracking */**</a:t>
              </a:r>
            </a:p>
            <a:p>
              <a:pPr marL="171450" indent="-171450" algn="l">
                <a:buClr>
                  <a:schemeClr val="accent3"/>
                </a:buClr>
                <a:buFont typeface="Arial" panose="020B0604020202020204" pitchFamily="34" charset="0"/>
                <a:buChar char="•"/>
              </a:pPr>
              <a:r>
                <a:rPr lang="en-US" sz="1100" b="0">
                  <a:latin typeface="+mn-lt"/>
                </a:rPr>
                <a:t>Recruiting Support */***</a:t>
              </a:r>
            </a:p>
            <a:p>
              <a:pPr marL="0" indent="0" algn="l">
                <a:buFont typeface="Arial" panose="020B0604020202020204" pitchFamily="34" charset="0"/>
                <a:buNone/>
              </a:pPr>
              <a:endParaRPr lang="en-US" sz="1100" b="1">
                <a:latin typeface="+mn-lt"/>
              </a:endParaRPr>
            </a:p>
            <a:p>
              <a:pPr marL="0" indent="0" algn="l">
                <a:buFont typeface="Arial" panose="020B0604020202020204" pitchFamily="34" charset="0"/>
                <a:buNone/>
              </a:pPr>
              <a:r>
                <a:rPr lang="en-US" sz="1100" b="1">
                  <a:latin typeface="+mn-lt"/>
                </a:rPr>
                <a:t>Hiring &amp; Onboarding</a:t>
              </a:r>
            </a:p>
            <a:p>
              <a:pPr marL="171450" indent="-171450" algn="l">
                <a:buClr>
                  <a:schemeClr val="accent3"/>
                </a:buClr>
                <a:buFont typeface="Arial" panose="020B0604020202020204" pitchFamily="34" charset="0"/>
                <a:buChar char="•"/>
              </a:pPr>
              <a:r>
                <a:rPr lang="en-US" sz="1100" b="0">
                  <a:latin typeface="+mn-lt"/>
                </a:rPr>
                <a:t>Verification Services</a:t>
              </a:r>
            </a:p>
            <a:p>
              <a:pPr marL="171450" indent="-171450" algn="l">
                <a:buClr>
                  <a:schemeClr val="accent3"/>
                </a:buClr>
                <a:buFont typeface="Arial" panose="020B0604020202020204" pitchFamily="34" charset="0"/>
                <a:buChar char="•"/>
              </a:pPr>
              <a:r>
                <a:rPr lang="en-US" sz="1100" b="0">
                  <a:latin typeface="+mn-lt"/>
                </a:rPr>
                <a:t>E-Verify **</a:t>
              </a:r>
            </a:p>
            <a:p>
              <a:pPr marL="171450" indent="-171450" algn="l">
                <a:buClr>
                  <a:schemeClr val="accent3"/>
                </a:buClr>
                <a:buFont typeface="Arial" panose="020B0604020202020204" pitchFamily="34" charset="0"/>
                <a:buChar char="•"/>
              </a:pPr>
              <a:r>
                <a:rPr lang="en-US" sz="1100" b="0">
                  <a:latin typeface="+mn-lt"/>
                </a:rPr>
                <a:t>Electronic Onboarding</a:t>
              </a:r>
            </a:p>
            <a:p>
              <a:pPr marL="171450" indent="-171450" algn="l">
                <a:buClr>
                  <a:schemeClr val="accent3"/>
                </a:buClr>
                <a:buFont typeface="Arial" panose="020B0604020202020204" pitchFamily="34" charset="0"/>
                <a:buChar char="•"/>
              </a:pPr>
              <a:r>
                <a:rPr lang="en-US" sz="1100" b="0">
                  <a:latin typeface="+mn-lt"/>
                </a:rPr>
                <a:t>Employee Handbook</a:t>
              </a:r>
            </a:p>
            <a:p>
              <a:pPr marL="171450" indent="-171450" algn="l">
                <a:buClr>
                  <a:schemeClr val="accent3"/>
                </a:buClr>
                <a:buFont typeface="Arial" panose="020B0604020202020204" pitchFamily="34" charset="0"/>
                <a:buChar char="•"/>
              </a:pPr>
              <a:r>
                <a:rPr lang="en-US" sz="1100" b="0">
                  <a:latin typeface="+mn-lt"/>
                </a:rPr>
                <a:t>New Hire Reporting</a:t>
              </a:r>
            </a:p>
            <a:p>
              <a:pPr marL="171450" indent="-171450" algn="l">
                <a:buClr>
                  <a:schemeClr val="accent3"/>
                </a:buClr>
                <a:buFont typeface="Arial" panose="020B0604020202020204" pitchFamily="34" charset="0"/>
                <a:buChar char="•"/>
              </a:pPr>
              <a:r>
                <a:rPr lang="en-US" sz="1100" b="0">
                  <a:latin typeface="+mn-lt"/>
                </a:rPr>
                <a:t>Background Checks *</a:t>
              </a:r>
            </a:p>
            <a:p>
              <a:pPr marL="171450" indent="-171450" algn="l">
                <a:buClr>
                  <a:schemeClr val="accent3"/>
                </a:buClr>
                <a:buFont typeface="Arial" panose="020B0604020202020204" pitchFamily="34" charset="0"/>
                <a:buChar char="•"/>
              </a:pPr>
              <a:r>
                <a:rPr lang="en-US" sz="1100" b="0">
                  <a:latin typeface="+mn-lt"/>
                </a:rPr>
                <a:t>Drug Screening *</a:t>
              </a:r>
            </a:p>
            <a:p>
              <a:pPr marL="171450" indent="-171450" algn="l">
                <a:buClr>
                  <a:schemeClr val="accent3"/>
                </a:buClr>
                <a:buFont typeface="Arial" panose="020B0604020202020204" pitchFamily="34" charset="0"/>
                <a:buChar char="•"/>
              </a:pPr>
              <a:r>
                <a:rPr lang="en-US" sz="1100" b="0">
                  <a:latin typeface="+mn-lt"/>
                </a:rPr>
                <a:t>Behavioral &amp; Skills Assessment */**</a:t>
              </a:r>
            </a:p>
            <a:p>
              <a:pPr marL="0" indent="0" algn="l">
                <a:buFont typeface="Arial" panose="020B0604020202020204" pitchFamily="34" charset="0"/>
                <a:buNone/>
              </a:pPr>
              <a:endParaRPr lang="en-US" sz="1100" b="1">
                <a:latin typeface="+mn-lt"/>
              </a:endParaRPr>
            </a:p>
            <a:p>
              <a:pPr marL="0" indent="0" algn="l">
                <a:buFont typeface="Arial" panose="020B0604020202020204" pitchFamily="34" charset="0"/>
                <a:buNone/>
              </a:pPr>
              <a:r>
                <a:rPr lang="en-US" sz="1100" b="1">
                  <a:latin typeface="+mn-lt"/>
                </a:rPr>
                <a:t>Managing Employees</a:t>
              </a:r>
            </a:p>
            <a:p>
              <a:pPr marL="171450" indent="-171450" algn="l">
                <a:buClr>
                  <a:schemeClr val="accent3"/>
                </a:buClr>
                <a:buFont typeface="Arial" panose="020B0604020202020204" pitchFamily="34" charset="0"/>
                <a:buChar char="•"/>
              </a:pPr>
              <a:r>
                <a:rPr lang="en-US" sz="1100" b="0">
                  <a:latin typeface="+mn-lt"/>
                </a:rPr>
                <a:t>Training</a:t>
              </a:r>
            </a:p>
            <a:p>
              <a:pPr marL="171450" indent="-171450" algn="l">
                <a:buClr>
                  <a:schemeClr val="accent3"/>
                </a:buClr>
                <a:buFont typeface="Arial" panose="020B0604020202020204" pitchFamily="34" charset="0"/>
                <a:buChar char="•"/>
              </a:pPr>
              <a:r>
                <a:rPr lang="en-US" sz="1100" b="0">
                  <a:latin typeface="+mn-lt"/>
                </a:rPr>
                <a:t>Performance Management *</a:t>
              </a:r>
            </a:p>
            <a:p>
              <a:pPr marL="171450" indent="-171450" algn="l">
                <a:buClr>
                  <a:schemeClr val="accent3"/>
                </a:buClr>
                <a:buFont typeface="Arial" panose="020B0604020202020204" pitchFamily="34" charset="0"/>
                <a:buChar char="•"/>
              </a:pPr>
              <a:r>
                <a:rPr lang="en-US" sz="1100" b="0">
                  <a:latin typeface="+mn-lt"/>
                </a:rPr>
                <a:t>Employee Engagement/Surveys/Plans</a:t>
              </a:r>
            </a:p>
            <a:p>
              <a:pPr marL="171450" indent="-171450" algn="l">
                <a:buClr>
                  <a:schemeClr val="accent3"/>
                </a:buClr>
                <a:buFont typeface="Arial" panose="020B0604020202020204" pitchFamily="34" charset="0"/>
                <a:buChar char="•"/>
              </a:pPr>
              <a:r>
                <a:rPr lang="en-US" sz="1100" b="0">
                  <a:latin typeface="+mn-lt"/>
                </a:rPr>
                <a:t>Retention Strategies</a:t>
              </a:r>
            </a:p>
            <a:p>
              <a:pPr marL="171450" indent="-171450" algn="l">
                <a:buClr>
                  <a:schemeClr val="accent3"/>
                </a:buClr>
                <a:buFont typeface="Arial" panose="020B0604020202020204" pitchFamily="34" charset="0"/>
                <a:buChar char="•"/>
              </a:pPr>
              <a:r>
                <a:rPr lang="en-US" sz="1100" b="0">
                  <a:latin typeface="+mn-lt"/>
                </a:rPr>
                <a:t>HR Consultation for Disciplinary, Termination, Harassment</a:t>
              </a:r>
            </a:p>
          </p:txBody>
        </p:sp>
      </p:grpSp>
      <p:grpSp>
        <p:nvGrpSpPr>
          <p:cNvPr id="6" name="Group 5">
            <a:extLst>
              <a:ext uri="{FF2B5EF4-FFF2-40B4-BE49-F238E27FC236}">
                <a16:creationId xmlns:a16="http://schemas.microsoft.com/office/drawing/2014/main" id="{038146F7-A606-055F-3056-4DF5EE4938F2}"/>
              </a:ext>
            </a:extLst>
          </p:cNvPr>
          <p:cNvGrpSpPr/>
          <p:nvPr/>
        </p:nvGrpSpPr>
        <p:grpSpPr>
          <a:xfrm>
            <a:off x="2958276" y="1147607"/>
            <a:ext cx="2009297" cy="5149111"/>
            <a:chOff x="2958276" y="1147607"/>
            <a:chExt cx="2009297" cy="5149111"/>
          </a:xfrm>
        </p:grpSpPr>
        <p:sp>
          <p:nvSpPr>
            <p:cNvPr id="14" name="Rectangle 13">
              <a:extLst>
                <a:ext uri="{FF2B5EF4-FFF2-40B4-BE49-F238E27FC236}">
                  <a16:creationId xmlns:a16="http://schemas.microsoft.com/office/drawing/2014/main" id="{936E3E29-0755-4A1B-4159-DE6A9272D739}"/>
                </a:ext>
              </a:extLst>
            </p:cNvPr>
            <p:cNvSpPr/>
            <p:nvPr/>
          </p:nvSpPr>
          <p:spPr>
            <a:xfrm>
              <a:off x="2958277" y="1148045"/>
              <a:ext cx="2009296" cy="5148673"/>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15" name="Rectangle 14">
              <a:extLst>
                <a:ext uri="{FF2B5EF4-FFF2-40B4-BE49-F238E27FC236}">
                  <a16:creationId xmlns:a16="http://schemas.microsoft.com/office/drawing/2014/main" id="{DCB25958-8971-8F1D-7A91-942584C250FD}"/>
                </a:ext>
              </a:extLst>
            </p:cNvPr>
            <p:cNvSpPr/>
            <p:nvPr/>
          </p:nvSpPr>
          <p:spPr>
            <a:xfrm>
              <a:off x="2958276" y="1147607"/>
              <a:ext cx="2009296" cy="467935"/>
            </a:xfrm>
            <a:prstGeom prst="rect">
              <a:avLst/>
            </a:prstGeom>
            <a:solidFill>
              <a:schemeClr val="tx2">
                <a:lumMod val="90000"/>
              </a:schemeClr>
            </a:solidFill>
            <a:ln>
              <a:noFill/>
            </a:ln>
            <a:effectLst/>
          </p:spPr>
          <p:txBody>
            <a:bodyPr/>
            <a:lstStyle/>
            <a:p>
              <a:endParaRPr lang="en-US"/>
            </a:p>
          </p:txBody>
        </p:sp>
        <p:sp>
          <p:nvSpPr>
            <p:cNvPr id="17" name="Text Placeholder 13">
              <a:extLst>
                <a:ext uri="{FF2B5EF4-FFF2-40B4-BE49-F238E27FC236}">
                  <a16:creationId xmlns:a16="http://schemas.microsoft.com/office/drawing/2014/main" id="{E800D303-64CF-D397-444F-812FC8168471}"/>
                </a:ext>
              </a:extLst>
            </p:cNvPr>
            <p:cNvSpPr txBox="1">
              <a:spLocks/>
            </p:cNvSpPr>
            <p:nvPr/>
          </p:nvSpPr>
          <p:spPr>
            <a:xfrm>
              <a:off x="2958277" y="1189100"/>
              <a:ext cx="2009296" cy="343931"/>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a:t>Payroll</a:t>
              </a:r>
            </a:p>
            <a:p>
              <a:pPr marL="0" indent="0">
                <a:buNone/>
              </a:pPr>
              <a:endParaRPr lang="en-US" sz="2000" b="1"/>
            </a:p>
          </p:txBody>
        </p:sp>
        <p:sp>
          <p:nvSpPr>
            <p:cNvPr id="18" name="TextBox 17">
              <a:extLst>
                <a:ext uri="{FF2B5EF4-FFF2-40B4-BE49-F238E27FC236}">
                  <a16:creationId xmlns:a16="http://schemas.microsoft.com/office/drawing/2014/main" id="{78E1D1D8-CF3E-287D-C369-1046B3D38E9D}"/>
                </a:ext>
              </a:extLst>
            </p:cNvPr>
            <p:cNvSpPr txBox="1"/>
            <p:nvPr/>
          </p:nvSpPr>
          <p:spPr>
            <a:xfrm>
              <a:off x="3056039" y="1779404"/>
              <a:ext cx="1813772" cy="2970044"/>
            </a:xfrm>
            <a:prstGeom prst="rect">
              <a:avLst/>
            </a:prstGeom>
            <a:noFill/>
          </p:spPr>
          <p:txBody>
            <a:bodyPr wrap="square">
              <a:spAutoFit/>
            </a:bodyPr>
            <a:lstStyle/>
            <a:p>
              <a:pPr marL="171450" indent="-171450" algn="l">
                <a:buClr>
                  <a:schemeClr val="accent3"/>
                </a:buClr>
                <a:buFont typeface="Arial" panose="020B0604020202020204" pitchFamily="34" charset="0"/>
                <a:buChar char="•"/>
              </a:pPr>
              <a:r>
                <a:rPr lang="en-US" sz="1100">
                  <a:latin typeface="+mn-lt"/>
                </a:rPr>
                <a:t>Recordkeeping</a:t>
              </a:r>
            </a:p>
            <a:p>
              <a:pPr marL="171450" indent="-171450" algn="l">
                <a:buClr>
                  <a:schemeClr val="accent3"/>
                </a:buClr>
                <a:buFont typeface="Arial" panose="020B0604020202020204" pitchFamily="34" charset="0"/>
                <a:buChar char="•"/>
              </a:pPr>
              <a:r>
                <a:rPr lang="en-US" sz="1100">
                  <a:latin typeface="+mn-lt"/>
                </a:rPr>
                <a:t>Direct Deposit &amp; Debit Card Payment Options</a:t>
              </a:r>
            </a:p>
            <a:p>
              <a:pPr marL="171450" indent="-171450" algn="l">
                <a:buClr>
                  <a:schemeClr val="accent3"/>
                </a:buClr>
                <a:buFont typeface="Arial" panose="020B0604020202020204" pitchFamily="34" charset="0"/>
                <a:buChar char="•"/>
              </a:pPr>
              <a:r>
                <a:rPr lang="en-US" sz="1100">
                  <a:latin typeface="+mn-lt"/>
                </a:rPr>
                <a:t>Job Costing</a:t>
              </a:r>
            </a:p>
            <a:p>
              <a:pPr marL="171450" indent="-171450" algn="l">
                <a:buClr>
                  <a:schemeClr val="accent3"/>
                </a:buClr>
                <a:buFont typeface="Arial" panose="020B0604020202020204" pitchFamily="34" charset="0"/>
                <a:buChar char="•"/>
              </a:pPr>
              <a:r>
                <a:rPr lang="en-US" sz="1100">
                  <a:latin typeface="+mn-lt"/>
                </a:rPr>
                <a:t>Garnishments </a:t>
              </a:r>
              <a:br>
                <a:rPr lang="en-US" sz="1100"/>
              </a:br>
              <a:r>
                <a:rPr lang="en-US" sz="1100">
                  <a:latin typeface="+mn-lt"/>
                </a:rPr>
                <a:t>&amp; Other Deductions</a:t>
              </a:r>
            </a:p>
            <a:p>
              <a:pPr marL="171450" indent="-171450" algn="l">
                <a:buClr>
                  <a:schemeClr val="accent3"/>
                </a:buClr>
                <a:buFont typeface="Arial" panose="020B0604020202020204" pitchFamily="34" charset="0"/>
                <a:buChar char="•"/>
              </a:pPr>
              <a:r>
                <a:rPr lang="en-US" sz="1100">
                  <a:latin typeface="+mn-lt"/>
                </a:rPr>
                <a:t>Tax Management</a:t>
              </a:r>
            </a:p>
            <a:p>
              <a:pPr marL="171450" indent="-171450" algn="l">
                <a:buClr>
                  <a:schemeClr val="accent3"/>
                </a:buClr>
                <a:buFont typeface="Arial" panose="020B0604020202020204" pitchFamily="34" charset="0"/>
                <a:buChar char="•"/>
              </a:pPr>
              <a:r>
                <a:rPr lang="en-US" sz="1100">
                  <a:latin typeface="+mn-lt"/>
                </a:rPr>
                <a:t>General Ledger</a:t>
              </a:r>
            </a:p>
            <a:p>
              <a:pPr marL="171450" indent="-171450" algn="l">
                <a:buClr>
                  <a:schemeClr val="accent3"/>
                </a:buClr>
                <a:buFont typeface="Arial" panose="020B0604020202020204" pitchFamily="34" charset="0"/>
                <a:buChar char="•"/>
              </a:pPr>
              <a:r>
                <a:rPr lang="en-US" sz="1100">
                  <a:latin typeface="+mn-lt"/>
                </a:rPr>
                <a:t>Reports</a:t>
              </a:r>
            </a:p>
            <a:p>
              <a:pPr marL="171450" indent="-171450" algn="l">
                <a:buClr>
                  <a:schemeClr val="accent3"/>
                </a:buClr>
                <a:buFont typeface="Arial" panose="020B0604020202020204" pitchFamily="34" charset="0"/>
                <a:buChar char="•"/>
              </a:pPr>
              <a:r>
                <a:rPr lang="en-US" sz="1100">
                  <a:latin typeface="+mn-lt"/>
                </a:rPr>
                <a:t>Work Opportunity Tax Credit (WOTC) Program</a:t>
              </a:r>
            </a:p>
            <a:p>
              <a:pPr marL="171450" indent="-171450" algn="l">
                <a:buClr>
                  <a:schemeClr val="accent3"/>
                </a:buClr>
                <a:buFont typeface="Arial" panose="020B0604020202020204" pitchFamily="34" charset="0"/>
                <a:buChar char="•"/>
              </a:pPr>
              <a:r>
                <a:rPr lang="en-US" sz="1100">
                  <a:latin typeface="+mn-lt"/>
                </a:rPr>
                <a:t>FICA Tax Tip </a:t>
              </a:r>
              <a:br>
                <a:rPr lang="en-US" sz="1100">
                  <a:latin typeface="+mn-lt"/>
                </a:rPr>
              </a:br>
              <a:r>
                <a:rPr lang="en-US" sz="1100">
                  <a:latin typeface="+mn-lt"/>
                </a:rPr>
                <a:t>Credit Reporting</a:t>
              </a:r>
            </a:p>
            <a:p>
              <a:pPr marL="171450" indent="-171450" algn="l">
                <a:buClr>
                  <a:schemeClr val="accent3"/>
                </a:buClr>
                <a:buFont typeface="Arial" panose="020B0604020202020204" pitchFamily="34" charset="0"/>
                <a:buChar char="•"/>
              </a:pPr>
              <a:r>
                <a:rPr lang="en-US" sz="1100">
                  <a:latin typeface="+mn-lt"/>
                </a:rPr>
                <a:t>Expense </a:t>
              </a:r>
              <a:br>
                <a:rPr lang="en-US" sz="1100">
                  <a:latin typeface="+mn-lt"/>
                </a:rPr>
              </a:br>
              <a:r>
                <a:rPr lang="en-US" sz="1100">
                  <a:latin typeface="+mn-lt"/>
                </a:rPr>
                <a:t>Management */**</a:t>
              </a:r>
            </a:p>
            <a:p>
              <a:pPr marL="171450" indent="-171450" algn="l">
                <a:buClr>
                  <a:schemeClr val="accent3"/>
                </a:buClr>
                <a:buFont typeface="Arial" panose="020B0604020202020204" pitchFamily="34" charset="0"/>
                <a:buChar char="•"/>
              </a:pPr>
              <a:r>
                <a:rPr lang="en-US" sz="1100">
                  <a:latin typeface="+mn-lt"/>
                </a:rPr>
                <a:t>Time &amp; Attendance */**</a:t>
              </a:r>
            </a:p>
          </p:txBody>
        </p:sp>
      </p:grpSp>
      <p:grpSp>
        <p:nvGrpSpPr>
          <p:cNvPr id="8" name="Group 7">
            <a:extLst>
              <a:ext uri="{FF2B5EF4-FFF2-40B4-BE49-F238E27FC236}">
                <a16:creationId xmlns:a16="http://schemas.microsoft.com/office/drawing/2014/main" id="{F7DA47FB-4821-786C-3D78-A9427787298D}"/>
              </a:ext>
            </a:extLst>
          </p:cNvPr>
          <p:cNvGrpSpPr/>
          <p:nvPr/>
        </p:nvGrpSpPr>
        <p:grpSpPr>
          <a:xfrm>
            <a:off x="5119721" y="1147607"/>
            <a:ext cx="2383195" cy="5149111"/>
            <a:chOff x="5119721" y="1147607"/>
            <a:chExt cx="2383195" cy="5149111"/>
          </a:xfrm>
        </p:grpSpPr>
        <p:sp>
          <p:nvSpPr>
            <p:cNvPr id="24" name="Rectangle 23">
              <a:extLst>
                <a:ext uri="{FF2B5EF4-FFF2-40B4-BE49-F238E27FC236}">
                  <a16:creationId xmlns:a16="http://schemas.microsoft.com/office/drawing/2014/main" id="{1FEF0F84-3686-8634-15EF-E86FA61E74AE}"/>
                </a:ext>
              </a:extLst>
            </p:cNvPr>
            <p:cNvSpPr/>
            <p:nvPr/>
          </p:nvSpPr>
          <p:spPr>
            <a:xfrm>
              <a:off x="5119722" y="1148045"/>
              <a:ext cx="2383194" cy="5148673"/>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25" name="Rectangle 24">
              <a:extLst>
                <a:ext uri="{FF2B5EF4-FFF2-40B4-BE49-F238E27FC236}">
                  <a16:creationId xmlns:a16="http://schemas.microsoft.com/office/drawing/2014/main" id="{C9DBFF46-BE88-FC50-B26B-11665F7F017F}"/>
                </a:ext>
              </a:extLst>
            </p:cNvPr>
            <p:cNvSpPr/>
            <p:nvPr/>
          </p:nvSpPr>
          <p:spPr>
            <a:xfrm>
              <a:off x="5119722" y="1147607"/>
              <a:ext cx="2383194" cy="467935"/>
            </a:xfrm>
            <a:prstGeom prst="rect">
              <a:avLst/>
            </a:prstGeom>
            <a:solidFill>
              <a:schemeClr val="tx2">
                <a:lumMod val="90000"/>
              </a:schemeClr>
            </a:solidFill>
            <a:ln>
              <a:noFill/>
            </a:ln>
            <a:effectLst/>
          </p:spPr>
          <p:txBody>
            <a:bodyPr/>
            <a:lstStyle/>
            <a:p>
              <a:endParaRPr lang="en-US"/>
            </a:p>
          </p:txBody>
        </p:sp>
        <p:sp>
          <p:nvSpPr>
            <p:cNvPr id="26" name="Text Placeholder 13">
              <a:extLst>
                <a:ext uri="{FF2B5EF4-FFF2-40B4-BE49-F238E27FC236}">
                  <a16:creationId xmlns:a16="http://schemas.microsoft.com/office/drawing/2014/main" id="{2B45025D-63BF-9771-C508-38C4FB99BBCB}"/>
                </a:ext>
              </a:extLst>
            </p:cNvPr>
            <p:cNvSpPr txBox="1">
              <a:spLocks/>
            </p:cNvSpPr>
            <p:nvPr/>
          </p:nvSpPr>
          <p:spPr>
            <a:xfrm>
              <a:off x="5119721" y="1189100"/>
              <a:ext cx="2364892" cy="343931"/>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a:t>Benefits</a:t>
              </a:r>
            </a:p>
            <a:p>
              <a:pPr marL="0" indent="0">
                <a:buNone/>
              </a:pPr>
              <a:endParaRPr lang="en-US" sz="2000" b="1"/>
            </a:p>
          </p:txBody>
        </p:sp>
        <p:sp>
          <p:nvSpPr>
            <p:cNvPr id="29" name="TextBox 28">
              <a:extLst>
                <a:ext uri="{FF2B5EF4-FFF2-40B4-BE49-F238E27FC236}">
                  <a16:creationId xmlns:a16="http://schemas.microsoft.com/office/drawing/2014/main" id="{BD74DBF4-238F-E26F-2D36-EE7BDDC3E6D4}"/>
                </a:ext>
              </a:extLst>
            </p:cNvPr>
            <p:cNvSpPr txBox="1"/>
            <p:nvPr/>
          </p:nvSpPr>
          <p:spPr>
            <a:xfrm>
              <a:off x="5256286" y="1779404"/>
              <a:ext cx="2228328" cy="3166290"/>
            </a:xfrm>
            <a:prstGeom prst="rect">
              <a:avLst/>
            </a:prstGeom>
            <a:noFill/>
          </p:spPr>
          <p:txBody>
            <a:bodyPr wrap="square">
              <a:spAutoFit/>
            </a:bodyPr>
            <a:lstStyle/>
            <a:p>
              <a:pPr algn="l">
                <a:buClr>
                  <a:schemeClr val="accent3"/>
                </a:buClr>
              </a:pPr>
              <a:r>
                <a:rPr lang="en-US" sz="1100" b="1">
                  <a:latin typeface="+mn-lt"/>
                </a:rPr>
                <a:t>Health &amp; Ancillary Benefits</a:t>
              </a:r>
            </a:p>
            <a:p>
              <a:pPr marL="171450" indent="-171450" algn="l">
                <a:buClr>
                  <a:schemeClr val="accent3"/>
                </a:buClr>
                <a:buFont typeface="Arial" panose="020B0604020202020204" pitchFamily="34" charset="0"/>
                <a:buChar char="•"/>
              </a:pPr>
              <a:r>
                <a:rPr lang="en-US" sz="1100" b="0">
                  <a:latin typeface="+mn-lt"/>
                </a:rPr>
                <a:t>Health Insurance */**</a:t>
              </a:r>
            </a:p>
            <a:p>
              <a:pPr marL="171450" indent="-171450" algn="l">
                <a:buClr>
                  <a:schemeClr val="accent3"/>
                </a:buClr>
                <a:buFont typeface="Arial" panose="020B0604020202020204" pitchFamily="34" charset="0"/>
                <a:buChar char="•"/>
              </a:pPr>
              <a:r>
                <a:rPr lang="en-US" sz="1100" b="0">
                  <a:latin typeface="+mn-lt"/>
                </a:rPr>
                <a:t>Minimum Essential Coverage */***</a:t>
              </a:r>
            </a:p>
            <a:p>
              <a:pPr marL="171450" indent="-171450" algn="l">
                <a:buClr>
                  <a:schemeClr val="accent3"/>
                </a:buClr>
                <a:buFont typeface="Arial" panose="020B0604020202020204" pitchFamily="34" charset="0"/>
                <a:buChar char="•"/>
              </a:pPr>
              <a:r>
                <a:rPr lang="en-US" sz="1100" b="0">
                  <a:latin typeface="+mn-lt"/>
                </a:rPr>
                <a:t>GAP */***</a:t>
              </a:r>
            </a:p>
            <a:p>
              <a:pPr marL="171450" indent="-171450" algn="l">
                <a:buClr>
                  <a:schemeClr val="accent3"/>
                </a:buClr>
                <a:buFont typeface="Arial" panose="020B0604020202020204" pitchFamily="34" charset="0"/>
                <a:buChar char="•"/>
              </a:pPr>
              <a:r>
                <a:rPr lang="en-US" sz="1100" b="0">
                  <a:latin typeface="+mn-lt"/>
                </a:rPr>
                <a:t>Telemedicine */**</a:t>
              </a:r>
            </a:p>
            <a:p>
              <a:pPr marL="171450" indent="-171450" algn="l">
                <a:buClr>
                  <a:schemeClr val="accent3"/>
                </a:buClr>
                <a:buFont typeface="Arial" panose="020B0604020202020204" pitchFamily="34" charset="0"/>
                <a:buChar char="•"/>
              </a:pPr>
              <a:r>
                <a:rPr lang="en-US" sz="1100" b="0">
                  <a:latin typeface="+mn-lt"/>
                </a:rPr>
                <a:t>Dental */**</a:t>
              </a:r>
            </a:p>
            <a:p>
              <a:pPr marL="171450" indent="-171450" algn="l">
                <a:buClr>
                  <a:schemeClr val="accent3"/>
                </a:buClr>
                <a:buFont typeface="Arial" panose="020B0604020202020204" pitchFamily="34" charset="0"/>
                <a:buChar char="•"/>
              </a:pPr>
              <a:r>
                <a:rPr lang="en-US" sz="1100" b="0">
                  <a:latin typeface="+mn-lt"/>
                </a:rPr>
                <a:t>Vision */**</a:t>
              </a:r>
            </a:p>
            <a:p>
              <a:pPr marL="171450" indent="-171450" algn="l">
                <a:buClr>
                  <a:schemeClr val="accent3"/>
                </a:buClr>
                <a:buFont typeface="Arial" panose="020B0604020202020204" pitchFamily="34" charset="0"/>
                <a:buChar char="•"/>
              </a:pPr>
              <a:r>
                <a:rPr lang="en-US" sz="1100" b="0">
                  <a:latin typeface="+mn-lt"/>
                </a:rPr>
                <a:t>Life / AD&amp;D */**</a:t>
              </a:r>
            </a:p>
            <a:p>
              <a:pPr marL="171450" indent="-171450" algn="l">
                <a:buClr>
                  <a:schemeClr val="accent3"/>
                </a:buClr>
                <a:buFont typeface="Arial" panose="020B0604020202020204" pitchFamily="34" charset="0"/>
                <a:buChar char="•"/>
              </a:pPr>
              <a:r>
                <a:rPr lang="en-US" sz="1100" b="0">
                  <a:latin typeface="+mn-lt"/>
                </a:rPr>
                <a:t>Short- &amp; Long-Term Disability */**</a:t>
              </a:r>
            </a:p>
            <a:p>
              <a:pPr marL="0" indent="0" algn="ctr">
                <a:buClr>
                  <a:schemeClr val="accent3"/>
                </a:buClr>
                <a:buFont typeface="Arial" panose="020B0604020202020204" pitchFamily="34" charset="0"/>
                <a:buNone/>
              </a:pPr>
              <a:endParaRPr lang="en-US" sz="1100" b="1">
                <a:latin typeface="+mn-lt"/>
              </a:endParaRPr>
            </a:p>
            <a:p>
              <a:pPr marL="0" indent="0" algn="l">
                <a:buClr>
                  <a:schemeClr val="accent3"/>
                </a:buClr>
                <a:buFont typeface="Arial" panose="020B0604020202020204" pitchFamily="34" charset="0"/>
                <a:buNone/>
              </a:pPr>
              <a:r>
                <a:rPr lang="en-US" sz="1100" b="1">
                  <a:latin typeface="+mn-lt"/>
                </a:rPr>
                <a:t>Other Benefits</a:t>
              </a:r>
            </a:p>
            <a:p>
              <a:pPr marL="171450" indent="-171450" algn="l">
                <a:buClr>
                  <a:schemeClr val="accent3"/>
                </a:buClr>
                <a:buFont typeface="Arial" panose="020B0604020202020204" pitchFamily="34" charset="0"/>
                <a:buChar char="•"/>
              </a:pPr>
              <a:r>
                <a:rPr lang="en-US" sz="1100" b="0">
                  <a:latin typeface="+mn-lt"/>
                </a:rPr>
                <a:t>Health Advocacy Services</a:t>
              </a:r>
            </a:p>
            <a:p>
              <a:pPr marL="171450" indent="-171450" algn="l">
                <a:buClr>
                  <a:schemeClr val="accent3"/>
                </a:buClr>
                <a:buFont typeface="Arial" panose="020B0604020202020204" pitchFamily="34" charset="0"/>
                <a:buChar char="•"/>
              </a:pPr>
              <a:r>
                <a:rPr lang="en-US" sz="1100" b="0">
                  <a:latin typeface="+mn-lt"/>
                </a:rPr>
                <a:t>Health Savings Account</a:t>
              </a:r>
            </a:p>
            <a:p>
              <a:pPr marL="171450" indent="-171450" algn="l">
                <a:buClr>
                  <a:schemeClr val="accent3"/>
                </a:buClr>
                <a:buFont typeface="Arial" panose="020B0604020202020204" pitchFamily="34" charset="0"/>
                <a:buChar char="•"/>
              </a:pPr>
              <a:r>
                <a:rPr lang="en-US" sz="1100" b="0">
                  <a:latin typeface="+mn-lt"/>
                </a:rPr>
                <a:t>Flexible Spending Account</a:t>
              </a:r>
            </a:p>
            <a:p>
              <a:pPr marL="171450" indent="-171450" algn="l">
                <a:buClr>
                  <a:schemeClr val="accent3"/>
                </a:buClr>
                <a:buFont typeface="Arial" panose="020B0604020202020204" pitchFamily="34" charset="0"/>
                <a:buChar char="•"/>
              </a:pPr>
              <a:r>
                <a:rPr lang="en-US" sz="1100" b="0">
                  <a:latin typeface="+mn-lt"/>
                </a:rPr>
                <a:t>Transit Section 132 Plan **</a:t>
              </a:r>
            </a:p>
            <a:p>
              <a:pPr marL="171450" indent="-171450" algn="l">
                <a:buClr>
                  <a:schemeClr val="accent3"/>
                </a:buClr>
                <a:buFont typeface="Arial" panose="020B0604020202020204" pitchFamily="34" charset="0"/>
                <a:buChar char="•"/>
              </a:pPr>
              <a:r>
                <a:rPr lang="en-US" sz="1100" b="0">
                  <a:latin typeface="+mn-lt"/>
                </a:rPr>
                <a:t>College Savings Program ***</a:t>
              </a:r>
            </a:p>
            <a:p>
              <a:pPr marL="171450" indent="-171450" algn="l">
                <a:buClr>
                  <a:schemeClr val="accent3"/>
                </a:buClr>
                <a:buFont typeface="Arial" panose="020B0604020202020204" pitchFamily="34" charset="0"/>
                <a:buChar char="•"/>
              </a:pPr>
              <a:r>
                <a:rPr lang="en-US" sz="1100" b="0">
                  <a:latin typeface="+mn-lt"/>
                </a:rPr>
                <a:t>Employee Assistance Plan</a:t>
              </a:r>
            </a:p>
            <a:p>
              <a:pPr marL="171450" indent="-171450" algn="l">
                <a:buClr>
                  <a:schemeClr val="accent3"/>
                </a:buClr>
                <a:buFont typeface="Arial" panose="020B0604020202020204" pitchFamily="34" charset="0"/>
                <a:buChar char="•"/>
              </a:pPr>
              <a:r>
                <a:rPr lang="en-US" sz="1100" b="0">
                  <a:latin typeface="+mn-lt"/>
                </a:rPr>
                <a:t>401(k) *</a:t>
              </a:r>
            </a:p>
            <a:p>
              <a:pPr marL="171450" indent="-171450" algn="l">
                <a:buClr>
                  <a:schemeClr val="accent3"/>
                </a:buClr>
                <a:buFont typeface="Arial" panose="020B0604020202020204" pitchFamily="34" charset="0"/>
                <a:buChar char="•"/>
              </a:pPr>
              <a:r>
                <a:rPr lang="en-US" sz="1100" b="0">
                  <a:latin typeface="+mn-lt"/>
                </a:rPr>
                <a:t>Employee Discount Program</a:t>
              </a:r>
            </a:p>
            <a:p>
              <a:pPr marL="171450" indent="-171450" algn="l">
                <a:buClr>
                  <a:schemeClr val="accent3"/>
                </a:buClr>
                <a:buFont typeface="Arial" panose="020B0604020202020204" pitchFamily="34" charset="0"/>
                <a:buChar char="•"/>
              </a:pPr>
              <a:r>
                <a:rPr lang="en-US" sz="1100" b="0">
                  <a:latin typeface="+mn-lt"/>
                </a:rPr>
                <a:t>Financial Wellness Program</a:t>
              </a:r>
            </a:p>
            <a:p>
              <a:pPr marL="171450" indent="-171450" algn="l">
                <a:buClr>
                  <a:schemeClr val="accent3"/>
                </a:buClr>
                <a:buFont typeface="Arial" panose="020B0604020202020204" pitchFamily="34" charset="0"/>
                <a:buChar char="•"/>
              </a:pPr>
              <a:r>
                <a:rPr lang="en-US" sz="1100" b="0">
                  <a:latin typeface="+mn-lt"/>
                </a:rPr>
                <a:t>Legal Plan */**</a:t>
              </a:r>
            </a:p>
          </p:txBody>
        </p:sp>
      </p:grpSp>
      <p:grpSp>
        <p:nvGrpSpPr>
          <p:cNvPr id="9" name="Group 8">
            <a:extLst>
              <a:ext uri="{FF2B5EF4-FFF2-40B4-BE49-F238E27FC236}">
                <a16:creationId xmlns:a16="http://schemas.microsoft.com/office/drawing/2014/main" id="{1E898832-D3E8-AD3D-73CF-E7882C196B44}"/>
              </a:ext>
            </a:extLst>
          </p:cNvPr>
          <p:cNvGrpSpPr/>
          <p:nvPr/>
        </p:nvGrpSpPr>
        <p:grpSpPr>
          <a:xfrm>
            <a:off x="7647662" y="1147607"/>
            <a:ext cx="2009297" cy="4054005"/>
            <a:chOff x="7647662" y="1147607"/>
            <a:chExt cx="2009297" cy="4054005"/>
          </a:xfrm>
        </p:grpSpPr>
        <p:sp>
          <p:nvSpPr>
            <p:cNvPr id="30" name="Rectangle 29">
              <a:extLst>
                <a:ext uri="{FF2B5EF4-FFF2-40B4-BE49-F238E27FC236}">
                  <a16:creationId xmlns:a16="http://schemas.microsoft.com/office/drawing/2014/main" id="{8D50E9EC-0E81-ED57-4BDB-474C9AC74859}"/>
                </a:ext>
              </a:extLst>
            </p:cNvPr>
            <p:cNvSpPr/>
            <p:nvPr/>
          </p:nvSpPr>
          <p:spPr>
            <a:xfrm>
              <a:off x="7647663" y="1148045"/>
              <a:ext cx="2009296" cy="4053567"/>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31" name="Rectangle 30">
              <a:extLst>
                <a:ext uri="{FF2B5EF4-FFF2-40B4-BE49-F238E27FC236}">
                  <a16:creationId xmlns:a16="http://schemas.microsoft.com/office/drawing/2014/main" id="{2E53AE72-8673-9DEA-A198-1F6FC0DF7AD7}"/>
                </a:ext>
              </a:extLst>
            </p:cNvPr>
            <p:cNvSpPr/>
            <p:nvPr/>
          </p:nvSpPr>
          <p:spPr>
            <a:xfrm>
              <a:off x="7647662" y="1147607"/>
              <a:ext cx="2009296" cy="467935"/>
            </a:xfrm>
            <a:prstGeom prst="rect">
              <a:avLst/>
            </a:prstGeom>
            <a:solidFill>
              <a:schemeClr val="tx2">
                <a:lumMod val="90000"/>
              </a:schemeClr>
            </a:solidFill>
            <a:ln>
              <a:noFill/>
            </a:ln>
            <a:effectLst/>
          </p:spPr>
          <p:txBody>
            <a:bodyPr/>
            <a:lstStyle/>
            <a:p>
              <a:endParaRPr lang="en-US"/>
            </a:p>
          </p:txBody>
        </p:sp>
        <p:sp>
          <p:nvSpPr>
            <p:cNvPr id="32" name="Text Placeholder 13">
              <a:extLst>
                <a:ext uri="{FF2B5EF4-FFF2-40B4-BE49-F238E27FC236}">
                  <a16:creationId xmlns:a16="http://schemas.microsoft.com/office/drawing/2014/main" id="{A01A71A4-155B-E113-7D1C-744AC5CF9B1D}"/>
                </a:ext>
              </a:extLst>
            </p:cNvPr>
            <p:cNvSpPr txBox="1">
              <a:spLocks/>
            </p:cNvSpPr>
            <p:nvPr/>
          </p:nvSpPr>
          <p:spPr>
            <a:xfrm>
              <a:off x="7647663" y="1189100"/>
              <a:ext cx="2009296" cy="343931"/>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a:latin typeface="+mn-lt"/>
                </a:rPr>
                <a:t>Risk Management</a:t>
              </a:r>
            </a:p>
            <a:p>
              <a:pPr marL="0" indent="0" algn="ctr">
                <a:buNone/>
              </a:pPr>
              <a:endParaRPr lang="en-US" sz="1800" b="1"/>
            </a:p>
            <a:p>
              <a:pPr marL="0" indent="0">
                <a:buNone/>
              </a:pPr>
              <a:endParaRPr lang="en-US" sz="2000" b="1"/>
            </a:p>
          </p:txBody>
        </p:sp>
        <p:sp>
          <p:nvSpPr>
            <p:cNvPr id="33" name="TextBox 32">
              <a:extLst>
                <a:ext uri="{FF2B5EF4-FFF2-40B4-BE49-F238E27FC236}">
                  <a16:creationId xmlns:a16="http://schemas.microsoft.com/office/drawing/2014/main" id="{66678AA3-5BCE-4102-B6F2-36AD2CF53D81}"/>
                </a:ext>
              </a:extLst>
            </p:cNvPr>
            <p:cNvSpPr txBox="1"/>
            <p:nvPr/>
          </p:nvSpPr>
          <p:spPr>
            <a:xfrm>
              <a:off x="7745425" y="1779404"/>
              <a:ext cx="1813772" cy="1402787"/>
            </a:xfrm>
            <a:prstGeom prst="rect">
              <a:avLst/>
            </a:prstGeom>
            <a:noFill/>
          </p:spPr>
          <p:txBody>
            <a:bodyPr wrap="square">
              <a:spAutoFit/>
            </a:bodyPr>
            <a:lstStyle/>
            <a:p>
              <a:pPr marL="171450" lvl="0" indent="-171450" algn="l">
                <a:buClr>
                  <a:schemeClr val="accent3"/>
                </a:buClr>
                <a:buFont typeface="Arial" panose="020B0604020202020204" pitchFamily="34" charset="0"/>
                <a:buChar char="•"/>
              </a:pPr>
              <a:r>
                <a:rPr lang="en-US" sz="1100">
                  <a:latin typeface="+mn-lt"/>
                </a:rPr>
                <a:t>Workers’ Compensation</a:t>
              </a:r>
            </a:p>
            <a:p>
              <a:pPr marL="171450" lvl="0" indent="-171450" algn="l">
                <a:buClr>
                  <a:schemeClr val="accent3"/>
                </a:buClr>
                <a:buFont typeface="Arial" panose="020B0604020202020204" pitchFamily="34" charset="0"/>
                <a:buChar char="•"/>
              </a:pPr>
              <a:r>
                <a:rPr lang="en-US" sz="1100">
                  <a:latin typeface="+mn-lt"/>
                </a:rPr>
                <a:t>Insurance */**</a:t>
              </a:r>
            </a:p>
            <a:p>
              <a:pPr marL="171450" lvl="0" indent="-171450" algn="l">
                <a:buClr>
                  <a:schemeClr val="accent3"/>
                </a:buClr>
                <a:buFont typeface="Arial" panose="020B0604020202020204" pitchFamily="34" charset="0"/>
                <a:buChar char="•"/>
              </a:pPr>
              <a:r>
                <a:rPr lang="en-US" sz="1100">
                  <a:latin typeface="+mn-lt"/>
                </a:rPr>
                <a:t>Safety &amp; Loss Services</a:t>
              </a:r>
            </a:p>
            <a:p>
              <a:pPr marL="171450" lvl="0" indent="-171450" algn="l">
                <a:buClr>
                  <a:schemeClr val="accent3"/>
                </a:buClr>
                <a:buFont typeface="Arial" panose="020B0604020202020204" pitchFamily="34" charset="0"/>
                <a:buChar char="•"/>
              </a:pPr>
              <a:r>
                <a:rPr lang="en-US" sz="1100">
                  <a:latin typeface="+mn-lt"/>
                </a:rPr>
                <a:t>Federal &amp; State Employment Law Compliance Assistance</a:t>
              </a:r>
            </a:p>
            <a:p>
              <a:pPr marL="171450" lvl="0" indent="-171450" algn="l">
                <a:buClr>
                  <a:schemeClr val="accent3"/>
                </a:buClr>
                <a:buFont typeface="Arial" panose="020B0604020202020204" pitchFamily="34" charset="0"/>
                <a:buChar char="•"/>
              </a:pPr>
              <a:r>
                <a:rPr lang="en-US" sz="1100">
                  <a:latin typeface="+mn-lt"/>
                </a:rPr>
                <a:t>Protection Plus */**</a:t>
              </a:r>
            </a:p>
            <a:p>
              <a:pPr marL="171450" lvl="0" indent="-171450" algn="l">
                <a:buClr>
                  <a:schemeClr val="accent3"/>
                </a:buClr>
                <a:buFont typeface="Arial" panose="020B0604020202020204" pitchFamily="34" charset="0"/>
                <a:buChar char="•"/>
              </a:pPr>
              <a:r>
                <a:rPr lang="en-US" sz="1100">
                  <a:latin typeface="+mn-lt"/>
                </a:rPr>
                <a:t>Employment Forms &amp; Posters</a:t>
              </a:r>
            </a:p>
          </p:txBody>
        </p:sp>
      </p:grpSp>
      <p:grpSp>
        <p:nvGrpSpPr>
          <p:cNvPr id="10" name="Group 9">
            <a:extLst>
              <a:ext uri="{FF2B5EF4-FFF2-40B4-BE49-F238E27FC236}">
                <a16:creationId xmlns:a16="http://schemas.microsoft.com/office/drawing/2014/main" id="{F1309791-702A-66EC-8F1C-0DD7700244EA}"/>
              </a:ext>
            </a:extLst>
          </p:cNvPr>
          <p:cNvGrpSpPr/>
          <p:nvPr/>
        </p:nvGrpSpPr>
        <p:grpSpPr>
          <a:xfrm>
            <a:off x="9801703" y="1147607"/>
            <a:ext cx="2009297" cy="4054005"/>
            <a:chOff x="9801703" y="1147607"/>
            <a:chExt cx="2009297" cy="4054005"/>
          </a:xfrm>
        </p:grpSpPr>
        <p:sp>
          <p:nvSpPr>
            <p:cNvPr id="35" name="Rectangle 34">
              <a:extLst>
                <a:ext uri="{FF2B5EF4-FFF2-40B4-BE49-F238E27FC236}">
                  <a16:creationId xmlns:a16="http://schemas.microsoft.com/office/drawing/2014/main" id="{E54294C0-1A48-8891-6AA1-48949F99BD9E}"/>
                </a:ext>
              </a:extLst>
            </p:cNvPr>
            <p:cNvSpPr/>
            <p:nvPr/>
          </p:nvSpPr>
          <p:spPr>
            <a:xfrm>
              <a:off x="9801704" y="1148045"/>
              <a:ext cx="2009296" cy="4053567"/>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36" name="Rectangle 35">
              <a:extLst>
                <a:ext uri="{FF2B5EF4-FFF2-40B4-BE49-F238E27FC236}">
                  <a16:creationId xmlns:a16="http://schemas.microsoft.com/office/drawing/2014/main" id="{C107A494-28D3-876F-7E32-A93BB9730899}"/>
                </a:ext>
              </a:extLst>
            </p:cNvPr>
            <p:cNvSpPr/>
            <p:nvPr/>
          </p:nvSpPr>
          <p:spPr>
            <a:xfrm>
              <a:off x="9801703" y="1147607"/>
              <a:ext cx="2009296" cy="467935"/>
            </a:xfrm>
            <a:prstGeom prst="rect">
              <a:avLst/>
            </a:prstGeom>
            <a:solidFill>
              <a:schemeClr val="tx2">
                <a:lumMod val="90000"/>
              </a:schemeClr>
            </a:solidFill>
            <a:ln>
              <a:noFill/>
            </a:ln>
            <a:effectLst/>
          </p:spPr>
          <p:txBody>
            <a:bodyPr/>
            <a:lstStyle/>
            <a:p>
              <a:endParaRPr lang="en-US"/>
            </a:p>
          </p:txBody>
        </p:sp>
        <p:sp>
          <p:nvSpPr>
            <p:cNvPr id="37" name="Text Placeholder 13">
              <a:extLst>
                <a:ext uri="{FF2B5EF4-FFF2-40B4-BE49-F238E27FC236}">
                  <a16:creationId xmlns:a16="http://schemas.microsoft.com/office/drawing/2014/main" id="{5B5370F7-A4DE-0348-FA0A-251F39201BC3}"/>
                </a:ext>
              </a:extLst>
            </p:cNvPr>
            <p:cNvSpPr txBox="1">
              <a:spLocks/>
            </p:cNvSpPr>
            <p:nvPr/>
          </p:nvSpPr>
          <p:spPr>
            <a:xfrm>
              <a:off x="9801704" y="1189100"/>
              <a:ext cx="2009296" cy="343931"/>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a:latin typeface="+mn-lt"/>
                </a:rPr>
                <a:t>Administration</a:t>
              </a:r>
              <a:endParaRPr lang="en-US" sz="1800" b="1"/>
            </a:p>
            <a:p>
              <a:pPr marL="0" indent="0">
                <a:buNone/>
              </a:pPr>
              <a:endParaRPr lang="en-US" sz="2000" b="1"/>
            </a:p>
          </p:txBody>
        </p:sp>
        <p:sp>
          <p:nvSpPr>
            <p:cNvPr id="38" name="TextBox 37">
              <a:extLst>
                <a:ext uri="{FF2B5EF4-FFF2-40B4-BE49-F238E27FC236}">
                  <a16:creationId xmlns:a16="http://schemas.microsoft.com/office/drawing/2014/main" id="{2FE4B832-0EA7-292C-8210-38A108565FA3}"/>
                </a:ext>
              </a:extLst>
            </p:cNvPr>
            <p:cNvSpPr txBox="1"/>
            <p:nvPr/>
          </p:nvSpPr>
          <p:spPr>
            <a:xfrm>
              <a:off x="9899466" y="1779404"/>
              <a:ext cx="1813772" cy="1954381"/>
            </a:xfrm>
            <a:prstGeom prst="rect">
              <a:avLst/>
            </a:prstGeom>
            <a:noFill/>
          </p:spPr>
          <p:txBody>
            <a:bodyPr wrap="square">
              <a:spAutoFit/>
            </a:bodyPr>
            <a:lstStyle/>
            <a:p>
              <a:pPr marL="171450" lvl="0" indent="-171450" algn="l">
                <a:buClr>
                  <a:schemeClr val="accent3"/>
                </a:buClr>
                <a:buFont typeface="Arial" panose="020B0604020202020204" pitchFamily="34" charset="0"/>
                <a:buChar char="•"/>
              </a:pPr>
              <a:r>
                <a:rPr lang="en-US" sz="1100">
                  <a:latin typeface="+mn-lt"/>
                </a:rPr>
                <a:t>Workers’ Compensation</a:t>
              </a:r>
            </a:p>
            <a:p>
              <a:pPr marL="171450" lvl="0" indent="-171450" algn="l">
                <a:buClr>
                  <a:schemeClr val="accent3"/>
                </a:buClr>
                <a:buFont typeface="Arial" panose="020B0604020202020204" pitchFamily="34" charset="0"/>
                <a:buChar char="•"/>
              </a:pPr>
              <a:r>
                <a:rPr lang="en-US" sz="1100">
                  <a:latin typeface="+mn-lt"/>
                </a:rPr>
                <a:t>Insurance */**</a:t>
              </a:r>
            </a:p>
            <a:p>
              <a:pPr marL="171450" lvl="0" indent="-171450" algn="l">
                <a:buClr>
                  <a:schemeClr val="accent3"/>
                </a:buClr>
                <a:buFont typeface="Arial" panose="020B0604020202020204" pitchFamily="34" charset="0"/>
                <a:buChar char="•"/>
              </a:pPr>
              <a:r>
                <a:rPr lang="en-US" sz="1100">
                  <a:latin typeface="+mn-lt"/>
                </a:rPr>
                <a:t>Safety &amp; Loss Services</a:t>
              </a:r>
            </a:p>
            <a:p>
              <a:pPr marL="171450" lvl="0" indent="-171450" algn="l">
                <a:buClr>
                  <a:schemeClr val="accent3"/>
                </a:buClr>
                <a:buFont typeface="Arial" panose="020B0604020202020204" pitchFamily="34" charset="0"/>
                <a:buChar char="•"/>
              </a:pPr>
              <a:r>
                <a:rPr lang="en-US" sz="1100">
                  <a:latin typeface="+mn-lt"/>
                </a:rPr>
                <a:t>Federal &amp; State Employment Law Compliance Assistance</a:t>
              </a:r>
            </a:p>
            <a:p>
              <a:pPr marL="171450" lvl="0" indent="-171450" algn="l">
                <a:buClr>
                  <a:schemeClr val="accent3"/>
                </a:buClr>
                <a:buFont typeface="Arial" panose="020B0604020202020204" pitchFamily="34" charset="0"/>
                <a:buChar char="•"/>
              </a:pPr>
              <a:r>
                <a:rPr lang="en-US" sz="1100">
                  <a:latin typeface="+mn-lt"/>
                </a:rPr>
                <a:t>Protection Plus */**</a:t>
              </a:r>
            </a:p>
            <a:p>
              <a:pPr marL="171450" lvl="0" indent="-171450" algn="l">
                <a:buClr>
                  <a:schemeClr val="accent3"/>
                </a:buClr>
                <a:buFont typeface="Arial" panose="020B0604020202020204" pitchFamily="34" charset="0"/>
                <a:buChar char="•"/>
              </a:pPr>
              <a:r>
                <a:rPr lang="en-US" sz="1100">
                  <a:latin typeface="+mn-lt"/>
                </a:rPr>
                <a:t>Employment Forms </a:t>
              </a:r>
              <a:br>
                <a:rPr lang="en-US" sz="1100">
                  <a:latin typeface="+mn-lt"/>
                </a:rPr>
              </a:br>
              <a:r>
                <a:rPr lang="en-US" sz="1100">
                  <a:latin typeface="+mn-lt"/>
                </a:rPr>
                <a:t>&amp; Posters</a:t>
              </a:r>
            </a:p>
            <a:p>
              <a:pPr marL="171450" lvl="0" indent="-171450" algn="l">
                <a:buClr>
                  <a:schemeClr val="accent3"/>
                </a:buClr>
                <a:buFont typeface="Arial" panose="020B0604020202020204" pitchFamily="34" charset="0"/>
                <a:buChar char="•"/>
              </a:pPr>
              <a:r>
                <a:rPr lang="en-US" sz="1100">
                  <a:latin typeface="+mn-lt"/>
                </a:rPr>
                <a:t>Unemployment Claims</a:t>
              </a:r>
            </a:p>
          </p:txBody>
        </p:sp>
      </p:grpSp>
      <p:sp>
        <p:nvSpPr>
          <p:cNvPr id="39" name="TextBox 38">
            <a:extLst>
              <a:ext uri="{FF2B5EF4-FFF2-40B4-BE49-F238E27FC236}">
                <a16:creationId xmlns:a16="http://schemas.microsoft.com/office/drawing/2014/main" id="{39FF2C77-AD63-3662-9163-36A5F24FFFCB}"/>
              </a:ext>
            </a:extLst>
          </p:cNvPr>
          <p:cNvSpPr txBox="1"/>
          <p:nvPr/>
        </p:nvSpPr>
        <p:spPr>
          <a:xfrm>
            <a:off x="9801704" y="168237"/>
            <a:ext cx="2009296" cy="858211"/>
          </a:xfrm>
          <a:prstGeom prst="rect">
            <a:avLst/>
          </a:prstGeom>
          <a:solidFill>
            <a:schemeClr val="bg2"/>
          </a:solidFill>
        </p:spPr>
        <p:txBody>
          <a:bodyPr wrap="square" rtlCol="0">
            <a:spAutoFit/>
          </a:bodyPr>
          <a:lstStyle/>
          <a:p>
            <a:r>
              <a:rPr lang="en-US" sz="1200" b="1"/>
              <a:t>Key</a:t>
            </a:r>
          </a:p>
          <a:p>
            <a:pPr marL="171450" indent="-171450">
              <a:buFont typeface="Arial" panose="020B0604020202020204" pitchFamily="34" charset="0"/>
              <a:buChar char="•"/>
            </a:pPr>
            <a:r>
              <a:rPr lang="en-US" sz="1200"/>
              <a:t>* Prism Add-On</a:t>
            </a:r>
          </a:p>
          <a:p>
            <a:pPr marL="171450" indent="-171450">
              <a:buFont typeface="Arial" panose="020B0604020202020204" pitchFamily="34" charset="0"/>
              <a:buChar char="•"/>
            </a:pPr>
            <a:r>
              <a:rPr lang="en-US" sz="1200"/>
              <a:t>** Paychex Flex Add-On</a:t>
            </a:r>
          </a:p>
          <a:p>
            <a:pPr marL="171450" indent="-171450">
              <a:buFont typeface="Arial" panose="020B0604020202020204" pitchFamily="34" charset="0"/>
              <a:buChar char="•"/>
            </a:pPr>
            <a:r>
              <a:rPr lang="en-US" sz="1200"/>
              <a:t>*** Prism Only</a:t>
            </a:r>
          </a:p>
        </p:txBody>
      </p:sp>
      <p:sp>
        <p:nvSpPr>
          <p:cNvPr id="40" name="Title 1">
            <a:extLst>
              <a:ext uri="{FF2B5EF4-FFF2-40B4-BE49-F238E27FC236}">
                <a16:creationId xmlns:a16="http://schemas.microsoft.com/office/drawing/2014/main" id="{978B9CF2-2A98-9EC4-C598-42E036F4EEB5}"/>
              </a:ext>
            </a:extLst>
          </p:cNvPr>
          <p:cNvSpPr txBox="1">
            <a:spLocks/>
          </p:cNvSpPr>
          <p:nvPr/>
        </p:nvSpPr>
        <p:spPr>
          <a:xfrm>
            <a:off x="7647662" y="5610824"/>
            <a:ext cx="4163337" cy="661959"/>
          </a:xfrm>
          <a:prstGeom prst="rect">
            <a:avLst/>
          </a:prstGeom>
        </p:spPr>
        <p:txBody>
          <a:bodyPr vert="horz" lIns="91440" tIns="45720" rIns="91440" bIns="0" rtlCol="0" anchor="b">
            <a:noAutofit/>
          </a:bodyPr>
          <a:lstStyle>
            <a:lvl1pPr algn="l" defTabSz="914400" rtl="0" eaLnBrk="1" latinLnBrk="0" hangingPunct="1">
              <a:lnSpc>
                <a:spcPct val="90000"/>
              </a:lnSpc>
              <a:spcBef>
                <a:spcPct val="0"/>
              </a:spcBef>
              <a:buNone/>
              <a:defRPr sz="4200" b="1" i="0" kern="1200">
                <a:solidFill>
                  <a:schemeClr val="tx1"/>
                </a:solidFill>
                <a:latin typeface="+mj-lt"/>
                <a:ea typeface="Verdana" panose="020B0604030504040204" pitchFamily="34" charset="0"/>
                <a:cs typeface="Times New Roman Regular" panose="02020603050405020304" pitchFamily="18" charset="0"/>
              </a:defRPr>
            </a:lvl1pPr>
          </a:lstStyle>
          <a:p>
            <a:r>
              <a:rPr lang="en-US" sz="900">
                <a:latin typeface="+mn-lt"/>
              </a:rPr>
              <a:t>HR Professional: </a:t>
            </a:r>
            <a:r>
              <a:rPr lang="en-US" sz="900" b="0">
                <a:latin typeface="+mn-lt"/>
              </a:rPr>
              <a:t>Performs an assessment of the business to determine the needs, creates an action plan to address them and coordinates the relevant aspects of the service.</a:t>
            </a:r>
          </a:p>
          <a:p>
            <a:endParaRPr lang="en-US" sz="900" b="0">
              <a:latin typeface="+mn-lt"/>
            </a:endParaRPr>
          </a:p>
          <a:p>
            <a:r>
              <a:rPr lang="en-US" sz="900">
                <a:latin typeface="+mn-lt"/>
              </a:rPr>
              <a:t>Prism and Paychex Flex: </a:t>
            </a:r>
            <a:r>
              <a:rPr lang="en-US" sz="900" b="0">
                <a:latin typeface="+mn-lt"/>
              </a:rPr>
              <a:t>Software platforms with single-sign-on functionality and mobile responsive designs that help handle administrative responsibilities.</a:t>
            </a:r>
          </a:p>
        </p:txBody>
      </p:sp>
    </p:spTree>
    <p:extLst>
      <p:ext uri="{BB962C8B-B14F-4D97-AF65-F5344CB8AC3E}">
        <p14:creationId xmlns:p14="http://schemas.microsoft.com/office/powerpoint/2010/main" val="823113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2000"/>
                                        <p:tgtEl>
                                          <p:spTgt spid="40"/>
                                        </p:tgtEl>
                                      </p:cBhvr>
                                    </p:animEffect>
                                  </p:childTnLst>
                                </p:cTn>
                              </p:par>
                            </p:childTnLst>
                          </p:cTn>
                        </p:par>
                        <p:par>
                          <p:cTn id="28" fill="hold">
                            <p:stCondLst>
                              <p:cond delay="7000"/>
                            </p:stCondLst>
                            <p:childTnLst>
                              <p:par>
                                <p:cTn id="29" presetID="10"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29</a:t>
            </a:fld>
            <a:endParaRPr lang="en-US"/>
          </a:p>
        </p:txBody>
      </p:sp>
      <p:sp>
        <p:nvSpPr>
          <p:cNvPr id="25" name="Footer Placeholder 2">
            <a:extLst>
              <a:ext uri="{FF2B5EF4-FFF2-40B4-BE49-F238E27FC236}">
                <a16:creationId xmlns:a16="http://schemas.microsoft.com/office/drawing/2014/main" id="{EDF8C621-4F73-C59B-6CCE-0F4FC7526AF6}"/>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22" name="Title 4">
            <a:extLst>
              <a:ext uri="{FF2B5EF4-FFF2-40B4-BE49-F238E27FC236}">
                <a16:creationId xmlns:a16="http://schemas.microsoft.com/office/drawing/2014/main" id="{FCCCB6C2-1FD1-8DBA-08D2-A99D1A9798E0}"/>
              </a:ext>
            </a:extLst>
          </p:cNvPr>
          <p:cNvSpPr>
            <a:spLocks noGrp="1"/>
          </p:cNvSpPr>
          <p:nvPr>
            <p:ph type="title"/>
          </p:nvPr>
        </p:nvSpPr>
        <p:spPr>
          <a:xfrm>
            <a:off x="0" y="539389"/>
            <a:ext cx="12191999" cy="1320361"/>
          </a:xfrm>
        </p:spPr>
        <p:txBody>
          <a:bodyPr/>
          <a:lstStyle/>
          <a:p>
            <a:pPr algn="ctr"/>
            <a:r>
              <a:rPr lang="en-US">
                <a:solidFill>
                  <a:schemeClr val="tx1"/>
                </a:solidFill>
              </a:rPr>
              <a:t>Dedicated Support and HR Guidance </a:t>
            </a:r>
            <a:br>
              <a:rPr lang="en-US">
                <a:solidFill>
                  <a:schemeClr val="tx1"/>
                </a:solidFill>
              </a:rPr>
            </a:br>
            <a:r>
              <a:rPr lang="en-US">
                <a:solidFill>
                  <a:schemeClr val="tx1"/>
                </a:solidFill>
              </a:rPr>
              <a:t>Tailored to Your Client’s Business Needs</a:t>
            </a:r>
          </a:p>
        </p:txBody>
      </p:sp>
      <p:sp>
        <p:nvSpPr>
          <p:cNvPr id="24" name="Title 4">
            <a:extLst>
              <a:ext uri="{FF2B5EF4-FFF2-40B4-BE49-F238E27FC236}">
                <a16:creationId xmlns:a16="http://schemas.microsoft.com/office/drawing/2014/main" id="{9EFAD463-7E83-BF83-C3C5-5BB5DBD77DB0}"/>
              </a:ext>
            </a:extLst>
          </p:cNvPr>
          <p:cNvSpPr txBox="1">
            <a:spLocks/>
          </p:cNvSpPr>
          <p:nvPr/>
        </p:nvSpPr>
        <p:spPr>
          <a:xfrm>
            <a:off x="0" y="1701829"/>
            <a:ext cx="12192000" cy="341632"/>
          </a:xfrm>
          <a:prstGeom prst="rect">
            <a:avLst/>
          </a:prstGeom>
          <a:noFill/>
        </p:spPr>
        <p:txBody>
          <a:bodyPr vert="horz" lIns="0" tIns="45720" rIns="0" bIns="45720" rtlCol="0" anchor="b" anchorCtr="0">
            <a:spAutoFit/>
          </a:bodyPr>
          <a:lstStyle>
            <a:lvl1pPr algn="ctr" defTabSz="914400" rtl="0" eaLnBrk="1" latinLnBrk="0" hangingPunct="1">
              <a:lnSpc>
                <a:spcPct val="90000"/>
              </a:lnSpc>
              <a:spcBef>
                <a:spcPct val="0"/>
              </a:spcBef>
              <a:buNone/>
              <a:defRPr lang="en-US" sz="3600" b="1" kern="1200">
                <a:solidFill>
                  <a:schemeClr val="tx1"/>
                </a:solidFill>
                <a:latin typeface="+mj-lt"/>
                <a:ea typeface="+mj-ea"/>
                <a:cs typeface="+mj-cs"/>
              </a:defRPr>
            </a:lvl1pPr>
          </a:lstStyle>
          <a:p>
            <a:r>
              <a:rPr lang="en-US" sz="1800" b="0">
                <a:solidFill>
                  <a:schemeClr val="accent3"/>
                </a:solidFill>
                <a:latin typeface="+mn-lt"/>
              </a:rPr>
              <a:t>A Paychex Service Team will support your clients at every stage, from strategy to execution. </a:t>
            </a:r>
            <a:endParaRPr lang="en-US" sz="1800">
              <a:solidFill>
                <a:schemeClr val="accent3"/>
              </a:solidFill>
              <a:latin typeface="+mn-lt"/>
            </a:endParaRPr>
          </a:p>
        </p:txBody>
      </p:sp>
      <p:sp>
        <p:nvSpPr>
          <p:cNvPr id="26" name="TextBox 25">
            <a:extLst>
              <a:ext uri="{FF2B5EF4-FFF2-40B4-BE49-F238E27FC236}">
                <a16:creationId xmlns:a16="http://schemas.microsoft.com/office/drawing/2014/main" id="{775B146C-08DA-DF50-5FDE-4E5B03154DB4}"/>
              </a:ext>
            </a:extLst>
          </p:cNvPr>
          <p:cNvSpPr txBox="1"/>
          <p:nvPr/>
        </p:nvSpPr>
        <p:spPr>
          <a:xfrm>
            <a:off x="5410998" y="2732296"/>
            <a:ext cx="1455286" cy="523220"/>
          </a:xfrm>
          <a:prstGeom prst="rect">
            <a:avLst/>
          </a:prstGeom>
          <a:noFill/>
        </p:spPr>
        <p:txBody>
          <a:bodyPr wrap="square" rtlCol="0">
            <a:spAutoFit/>
          </a:bodyPr>
          <a:lstStyle/>
          <a:p>
            <a:pPr algn="ctr"/>
            <a:r>
              <a:rPr lang="en-US" sz="1400"/>
              <a:t>HR Professional</a:t>
            </a:r>
          </a:p>
        </p:txBody>
      </p:sp>
      <p:sp>
        <p:nvSpPr>
          <p:cNvPr id="28" name="TextBox 27">
            <a:extLst>
              <a:ext uri="{FF2B5EF4-FFF2-40B4-BE49-F238E27FC236}">
                <a16:creationId xmlns:a16="http://schemas.microsoft.com/office/drawing/2014/main" id="{30928179-644B-7D4C-D82B-2928DC6B7076}"/>
              </a:ext>
            </a:extLst>
          </p:cNvPr>
          <p:cNvSpPr txBox="1"/>
          <p:nvPr/>
        </p:nvSpPr>
        <p:spPr>
          <a:xfrm>
            <a:off x="6864786" y="2732296"/>
            <a:ext cx="1366683" cy="523220"/>
          </a:xfrm>
          <a:prstGeom prst="rect">
            <a:avLst/>
          </a:prstGeom>
          <a:noFill/>
        </p:spPr>
        <p:txBody>
          <a:bodyPr wrap="square" rtlCol="0">
            <a:spAutoFit/>
          </a:bodyPr>
          <a:lstStyle/>
          <a:p>
            <a:pPr algn="ctr"/>
            <a:r>
              <a:rPr lang="en-US" sz="1400"/>
              <a:t>Client Advocate</a:t>
            </a:r>
          </a:p>
        </p:txBody>
      </p:sp>
      <p:sp>
        <p:nvSpPr>
          <p:cNvPr id="29" name="TextBox 28">
            <a:extLst>
              <a:ext uri="{FF2B5EF4-FFF2-40B4-BE49-F238E27FC236}">
                <a16:creationId xmlns:a16="http://schemas.microsoft.com/office/drawing/2014/main" id="{389EBDCF-01E7-28C7-9E9D-8A900A4E7924}"/>
              </a:ext>
            </a:extLst>
          </p:cNvPr>
          <p:cNvSpPr txBox="1"/>
          <p:nvPr/>
        </p:nvSpPr>
        <p:spPr>
          <a:xfrm>
            <a:off x="2297972" y="2732296"/>
            <a:ext cx="1366683" cy="523220"/>
          </a:xfrm>
          <a:prstGeom prst="rect">
            <a:avLst/>
          </a:prstGeom>
          <a:noFill/>
        </p:spPr>
        <p:txBody>
          <a:bodyPr wrap="square" rtlCol="0">
            <a:spAutoFit/>
          </a:bodyPr>
          <a:lstStyle/>
          <a:p>
            <a:pPr algn="ctr"/>
            <a:r>
              <a:rPr lang="en-US" sz="1400"/>
              <a:t>Safety Consultant</a:t>
            </a:r>
          </a:p>
        </p:txBody>
      </p:sp>
      <p:sp>
        <p:nvSpPr>
          <p:cNvPr id="30" name="TextBox 29">
            <a:extLst>
              <a:ext uri="{FF2B5EF4-FFF2-40B4-BE49-F238E27FC236}">
                <a16:creationId xmlns:a16="http://schemas.microsoft.com/office/drawing/2014/main" id="{0715BBB8-AE47-9CF6-D073-521AADDB0395}"/>
              </a:ext>
            </a:extLst>
          </p:cNvPr>
          <p:cNvSpPr txBox="1"/>
          <p:nvPr/>
        </p:nvSpPr>
        <p:spPr>
          <a:xfrm>
            <a:off x="3915235" y="2732296"/>
            <a:ext cx="1366683" cy="523220"/>
          </a:xfrm>
          <a:prstGeom prst="rect">
            <a:avLst/>
          </a:prstGeom>
          <a:noFill/>
        </p:spPr>
        <p:txBody>
          <a:bodyPr wrap="square" rtlCol="0">
            <a:spAutoFit/>
          </a:bodyPr>
          <a:lstStyle/>
          <a:p>
            <a:pPr algn="ctr"/>
            <a:r>
              <a:rPr lang="en-US" sz="1400"/>
              <a:t>Payroll Specialist</a:t>
            </a:r>
          </a:p>
        </p:txBody>
      </p:sp>
      <p:pic>
        <p:nvPicPr>
          <p:cNvPr id="31" name="Picture 30" descr="A picture containing person&#10;&#10;Description automatically generated">
            <a:extLst>
              <a:ext uri="{FF2B5EF4-FFF2-40B4-BE49-F238E27FC236}">
                <a16:creationId xmlns:a16="http://schemas.microsoft.com/office/drawing/2014/main" id="{9E8B17B5-4324-4678-D7F7-FD8C1E429C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216" r="24164"/>
          <a:stretch/>
        </p:blipFill>
        <p:spPr>
          <a:xfrm>
            <a:off x="7454471" y="3310391"/>
            <a:ext cx="839247" cy="2597497"/>
          </a:xfrm>
          <a:prstGeom prst="rect">
            <a:avLst/>
          </a:prstGeom>
        </p:spPr>
      </p:pic>
      <p:pic>
        <p:nvPicPr>
          <p:cNvPr id="32" name="Picture 31" descr="A picture containing person, person, standing, suit&#10;&#10;Description automatically generated">
            <a:extLst>
              <a:ext uri="{FF2B5EF4-FFF2-40B4-BE49-F238E27FC236}">
                <a16:creationId xmlns:a16="http://schemas.microsoft.com/office/drawing/2014/main" id="{CE89BF8F-4E99-311F-8490-55B56D0E06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39934"/>
          <a:stretch/>
        </p:blipFill>
        <p:spPr>
          <a:xfrm>
            <a:off x="5471088" y="3308825"/>
            <a:ext cx="767591" cy="2555835"/>
          </a:xfrm>
          <a:prstGeom prst="rect">
            <a:avLst/>
          </a:prstGeom>
        </p:spPr>
      </p:pic>
      <p:pic>
        <p:nvPicPr>
          <p:cNvPr id="33" name="Picture 32" descr="A person in a suit&#10;&#10;Description automatically generated with medium confidence">
            <a:extLst>
              <a:ext uri="{FF2B5EF4-FFF2-40B4-BE49-F238E27FC236}">
                <a16:creationId xmlns:a16="http://schemas.microsoft.com/office/drawing/2014/main" id="{EDC13F2E-F524-2D74-D4AD-574BDB93D5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20248"/>
          <a:stretch/>
        </p:blipFill>
        <p:spPr>
          <a:xfrm>
            <a:off x="1886219" y="3308825"/>
            <a:ext cx="1050247" cy="2633778"/>
          </a:xfrm>
          <a:prstGeom prst="rect">
            <a:avLst/>
          </a:prstGeom>
        </p:spPr>
      </p:pic>
      <p:pic>
        <p:nvPicPr>
          <p:cNvPr id="34" name="Picture 33" descr="A person posing for a picture&#10;&#10;Description automatically generated with medium confidence">
            <a:extLst>
              <a:ext uri="{FF2B5EF4-FFF2-40B4-BE49-F238E27FC236}">
                <a16:creationId xmlns:a16="http://schemas.microsoft.com/office/drawing/2014/main" id="{6A6A60EB-3638-2A25-AFDB-54605757D67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41711"/>
          <a:stretch/>
        </p:blipFill>
        <p:spPr>
          <a:xfrm>
            <a:off x="3751826" y="3310733"/>
            <a:ext cx="767592" cy="2633778"/>
          </a:xfrm>
          <a:prstGeom prst="rect">
            <a:avLst/>
          </a:prstGeom>
        </p:spPr>
      </p:pic>
      <p:sp>
        <p:nvSpPr>
          <p:cNvPr id="39" name="TextBox 38">
            <a:extLst>
              <a:ext uri="{FF2B5EF4-FFF2-40B4-BE49-F238E27FC236}">
                <a16:creationId xmlns:a16="http://schemas.microsoft.com/office/drawing/2014/main" id="{017C46D3-E2FA-C888-8FBB-2ADFE3E1D8C9}"/>
              </a:ext>
            </a:extLst>
          </p:cNvPr>
          <p:cNvSpPr txBox="1"/>
          <p:nvPr/>
        </p:nvSpPr>
        <p:spPr>
          <a:xfrm>
            <a:off x="8773301" y="2732296"/>
            <a:ext cx="1366683" cy="523220"/>
          </a:xfrm>
          <a:prstGeom prst="rect">
            <a:avLst/>
          </a:prstGeom>
          <a:noFill/>
        </p:spPr>
        <p:txBody>
          <a:bodyPr wrap="square" rtlCol="0">
            <a:spAutoFit/>
          </a:bodyPr>
          <a:lstStyle/>
          <a:p>
            <a:pPr algn="ctr"/>
            <a:r>
              <a:rPr lang="en-US" sz="1400"/>
              <a:t>Benefits Specialist</a:t>
            </a:r>
          </a:p>
        </p:txBody>
      </p:sp>
      <p:grpSp>
        <p:nvGrpSpPr>
          <p:cNvPr id="40" name="Group 39">
            <a:extLst>
              <a:ext uri="{FF2B5EF4-FFF2-40B4-BE49-F238E27FC236}">
                <a16:creationId xmlns:a16="http://schemas.microsoft.com/office/drawing/2014/main" id="{804211E5-3AA7-DBDF-400F-5CD1D8B2A7E0}"/>
              </a:ext>
            </a:extLst>
          </p:cNvPr>
          <p:cNvGrpSpPr/>
          <p:nvPr/>
        </p:nvGrpSpPr>
        <p:grpSpPr>
          <a:xfrm>
            <a:off x="9288200" y="3310391"/>
            <a:ext cx="865674" cy="2604101"/>
            <a:chOff x="10719424" y="2988625"/>
            <a:chExt cx="1061687" cy="3193744"/>
          </a:xfrm>
        </p:grpSpPr>
        <p:pic>
          <p:nvPicPr>
            <p:cNvPr id="41" name="Picture 40" descr="A picture containing person, standing, dark&#10;&#10;Description automatically generated">
              <a:extLst>
                <a:ext uri="{FF2B5EF4-FFF2-40B4-BE49-F238E27FC236}">
                  <a16:creationId xmlns:a16="http://schemas.microsoft.com/office/drawing/2014/main" id="{4E34D588-CC81-ED87-22C8-71095922596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0719424" y="3351419"/>
              <a:ext cx="1061687" cy="2830950"/>
            </a:xfrm>
            <a:prstGeom prst="rect">
              <a:avLst/>
            </a:prstGeom>
          </p:spPr>
        </p:pic>
        <p:pic>
          <p:nvPicPr>
            <p:cNvPr id="42" name="Picture 41" descr="A picture containing person&#10;&#10;Description automatically generated">
              <a:extLst>
                <a:ext uri="{FF2B5EF4-FFF2-40B4-BE49-F238E27FC236}">
                  <a16:creationId xmlns:a16="http://schemas.microsoft.com/office/drawing/2014/main" id="{26BC498F-7A68-083C-BF18-84C40D69C40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1216" r="68598" b="86457"/>
            <a:stretch/>
          </p:blipFill>
          <p:spPr>
            <a:xfrm>
              <a:off x="10819298" y="2988625"/>
              <a:ext cx="321536" cy="431437"/>
            </a:xfrm>
            <a:prstGeom prst="rect">
              <a:avLst/>
            </a:prstGeom>
          </p:spPr>
        </p:pic>
      </p:grpSp>
    </p:spTree>
    <p:extLst>
      <p:ext uri="{BB962C8B-B14F-4D97-AF65-F5344CB8AC3E}">
        <p14:creationId xmlns:p14="http://schemas.microsoft.com/office/powerpoint/2010/main" val="2547873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people looking at a computer&#10;&#10;Description automatically generated with medium confidence">
            <a:extLst>
              <a:ext uri="{FF2B5EF4-FFF2-40B4-BE49-F238E27FC236}">
                <a16:creationId xmlns:a16="http://schemas.microsoft.com/office/drawing/2014/main" id="{87E3E053-AAE2-B535-D02F-DFD2582D4324}"/>
              </a:ext>
            </a:extLst>
          </p:cNvPr>
          <p:cNvPicPr>
            <a:picLocks noChangeAspect="1"/>
          </p:cNvPicPr>
          <p:nvPr/>
        </p:nvPicPr>
        <p:blipFill rotWithShape="1">
          <a:blip r:embed="rId3">
            <a:extLst>
              <a:ext uri="{28A0092B-C50C-407E-A947-70E740481C1C}">
                <a14:useLocalDpi xmlns:a14="http://schemas.microsoft.com/office/drawing/2010/main" val="0"/>
              </a:ext>
            </a:extLst>
          </a:blip>
          <a:srcRect t="12003" b="3751"/>
          <a:stretch/>
        </p:blipFill>
        <p:spPr>
          <a:xfrm>
            <a:off x="-18738" y="0"/>
            <a:ext cx="12210738" cy="6858000"/>
          </a:xfrm>
          <a:prstGeom prst="rect">
            <a:avLst/>
          </a:prstGeom>
        </p:spPr>
      </p:pic>
      <p:sp>
        <p:nvSpPr>
          <p:cNvPr id="14" name="Rectangle 13">
            <a:extLst>
              <a:ext uri="{FF2B5EF4-FFF2-40B4-BE49-F238E27FC236}">
                <a16:creationId xmlns:a16="http://schemas.microsoft.com/office/drawing/2014/main" id="{B350467F-76CB-AD46-9739-74A346A3CF94}"/>
              </a:ext>
            </a:extLst>
          </p:cNvPr>
          <p:cNvSpPr/>
          <p:nvPr/>
        </p:nvSpPr>
        <p:spPr>
          <a:xfrm>
            <a:off x="-18738" y="1262220"/>
            <a:ext cx="4422787" cy="18754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F84896E-8D7C-EF41-94F3-A9380987115F}"/>
              </a:ext>
            </a:extLst>
          </p:cNvPr>
          <p:cNvSpPr>
            <a:spLocks noGrp="1"/>
          </p:cNvSpPr>
          <p:nvPr>
            <p:ph type="title"/>
          </p:nvPr>
        </p:nvSpPr>
        <p:spPr>
          <a:xfrm>
            <a:off x="590863" y="1646565"/>
            <a:ext cx="3309334" cy="1375761"/>
          </a:xfrm>
        </p:spPr>
        <p:txBody>
          <a:bodyPr/>
          <a:lstStyle/>
          <a:p>
            <a:pPr>
              <a:spcBef>
                <a:spcPts val="1000"/>
              </a:spcBef>
            </a:pPr>
            <a:r>
              <a:rPr lang="en-US">
                <a:solidFill>
                  <a:schemeClr val="tx1"/>
                </a:solidFill>
              </a:rPr>
              <a:t>The Power </a:t>
            </a:r>
            <a:br>
              <a:rPr lang="en-US">
                <a:solidFill>
                  <a:schemeClr val="tx1"/>
                </a:solidFill>
              </a:rPr>
            </a:br>
            <a:r>
              <a:rPr lang="en-US">
                <a:solidFill>
                  <a:schemeClr val="tx1"/>
                </a:solidFill>
              </a:rPr>
              <a:t>of Paychex</a:t>
            </a:r>
            <a:endParaRPr lang="en-US" sz="1800" b="0">
              <a:solidFill>
                <a:schemeClr val="tx1"/>
              </a:solidFill>
              <a:latin typeface="+mn-lt"/>
            </a:endParaRPr>
          </a:p>
        </p:txBody>
      </p:sp>
      <p:sp>
        <p:nvSpPr>
          <p:cNvPr id="3" name="Slide Number Placeholder 2">
            <a:extLst>
              <a:ext uri="{FF2B5EF4-FFF2-40B4-BE49-F238E27FC236}">
                <a16:creationId xmlns:a16="http://schemas.microsoft.com/office/drawing/2014/main" id="{64E0E212-6424-1545-A7FB-35A16D356D19}"/>
              </a:ext>
            </a:extLst>
          </p:cNvPr>
          <p:cNvSpPr>
            <a:spLocks noGrp="1"/>
          </p:cNvSpPr>
          <p:nvPr>
            <p:ph type="sldNum" sz="quarter" idx="4294967295"/>
          </p:nvPr>
        </p:nvSpPr>
        <p:spPr>
          <a:xfrm>
            <a:off x="11811000" y="6515100"/>
            <a:ext cx="381000" cy="365125"/>
          </a:xfrm>
        </p:spPr>
        <p:txBody>
          <a:bodyPr/>
          <a:lstStyle/>
          <a:p>
            <a:pPr algn="ctr"/>
            <a:fld id="{6531C53F-4421-4D4E-BED2-4E2D2B193309}" type="slidenum">
              <a:rPr lang="en-US" smtClean="0"/>
              <a:pPr algn="ctr"/>
              <a:t>3</a:t>
            </a:fld>
            <a:endParaRPr lang="en-US"/>
          </a:p>
        </p:txBody>
      </p:sp>
    </p:spTree>
    <p:extLst>
      <p:ext uri="{BB962C8B-B14F-4D97-AF65-F5344CB8AC3E}">
        <p14:creationId xmlns:p14="http://schemas.microsoft.com/office/powerpoint/2010/main" val="2383048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30</a:t>
            </a:fld>
            <a:endParaRPr lang="en-US"/>
          </a:p>
        </p:txBody>
      </p:sp>
      <p:sp>
        <p:nvSpPr>
          <p:cNvPr id="27" name="Footer Placeholder 2">
            <a:extLst>
              <a:ext uri="{FF2B5EF4-FFF2-40B4-BE49-F238E27FC236}">
                <a16:creationId xmlns:a16="http://schemas.microsoft.com/office/drawing/2014/main" id="{D44E27CD-A300-25CB-9C48-46DCB161A023}"/>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7" name="Title 1">
            <a:extLst>
              <a:ext uri="{FF2B5EF4-FFF2-40B4-BE49-F238E27FC236}">
                <a16:creationId xmlns:a16="http://schemas.microsoft.com/office/drawing/2014/main" id="{5F59E4EC-BA74-3DD2-27E8-EE6EB46188C6}"/>
              </a:ext>
            </a:extLst>
          </p:cNvPr>
          <p:cNvSpPr>
            <a:spLocks noGrp="1"/>
          </p:cNvSpPr>
          <p:nvPr>
            <p:ph type="title"/>
          </p:nvPr>
        </p:nvSpPr>
        <p:spPr>
          <a:xfrm>
            <a:off x="3646846" y="645113"/>
            <a:ext cx="5034724" cy="864394"/>
          </a:xfrm>
          <a:noFill/>
        </p:spPr>
        <p:txBody>
          <a:bodyPr anchor="b">
            <a:normAutofit/>
          </a:bodyPr>
          <a:lstStyle/>
          <a:p>
            <a:r>
              <a:rPr lang="en-US">
                <a:solidFill>
                  <a:schemeClr val="tx1"/>
                </a:solidFill>
              </a:rPr>
              <a:t>Areas of Opportunity</a:t>
            </a:r>
          </a:p>
        </p:txBody>
      </p:sp>
      <p:grpSp>
        <p:nvGrpSpPr>
          <p:cNvPr id="15" name="Group 14">
            <a:extLst>
              <a:ext uri="{FF2B5EF4-FFF2-40B4-BE49-F238E27FC236}">
                <a16:creationId xmlns:a16="http://schemas.microsoft.com/office/drawing/2014/main" id="{C0000FE9-08DE-2E5E-769B-8A59D1529445}"/>
              </a:ext>
            </a:extLst>
          </p:cNvPr>
          <p:cNvGrpSpPr/>
          <p:nvPr/>
        </p:nvGrpSpPr>
        <p:grpSpPr>
          <a:xfrm>
            <a:off x="446854" y="1445538"/>
            <a:ext cx="3577368" cy="4675860"/>
            <a:chOff x="446854" y="1445538"/>
            <a:chExt cx="3577368" cy="4675860"/>
          </a:xfrm>
        </p:grpSpPr>
        <p:sp>
          <p:nvSpPr>
            <p:cNvPr id="28" name="Rectangle 27">
              <a:extLst>
                <a:ext uri="{FF2B5EF4-FFF2-40B4-BE49-F238E27FC236}">
                  <a16:creationId xmlns:a16="http://schemas.microsoft.com/office/drawing/2014/main" id="{21FEEB32-3810-9C9A-77EF-D079448B139C}"/>
                </a:ext>
              </a:extLst>
            </p:cNvPr>
            <p:cNvSpPr/>
            <p:nvPr/>
          </p:nvSpPr>
          <p:spPr>
            <a:xfrm>
              <a:off x="446854" y="1445538"/>
              <a:ext cx="3577367" cy="4675860"/>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2" name="Rectangle 1">
              <a:extLst>
                <a:ext uri="{FF2B5EF4-FFF2-40B4-BE49-F238E27FC236}">
                  <a16:creationId xmlns:a16="http://schemas.microsoft.com/office/drawing/2014/main" id="{B6D45BEF-65B5-D20A-C338-D3C952AF746C}"/>
                </a:ext>
              </a:extLst>
            </p:cNvPr>
            <p:cNvSpPr/>
            <p:nvPr/>
          </p:nvSpPr>
          <p:spPr>
            <a:xfrm>
              <a:off x="446854" y="1445540"/>
              <a:ext cx="3577368" cy="864394"/>
            </a:xfrm>
            <a:prstGeom prst="rect">
              <a:avLst/>
            </a:prstGeom>
            <a:solidFill>
              <a:schemeClr val="bg2"/>
            </a:solidFill>
            <a:ln>
              <a:noFill/>
            </a:ln>
            <a:effectLst/>
          </p:spPr>
        </p:sp>
        <p:sp>
          <p:nvSpPr>
            <p:cNvPr id="3" name="Text Placeholder 13">
              <a:extLst>
                <a:ext uri="{FF2B5EF4-FFF2-40B4-BE49-F238E27FC236}">
                  <a16:creationId xmlns:a16="http://schemas.microsoft.com/office/drawing/2014/main" id="{2F2C6DC3-2447-B2AE-613D-C907F868B2B7}"/>
                </a:ext>
              </a:extLst>
            </p:cNvPr>
            <p:cNvSpPr txBox="1">
              <a:spLocks/>
            </p:cNvSpPr>
            <p:nvPr/>
          </p:nvSpPr>
          <p:spPr>
            <a:xfrm>
              <a:off x="604157" y="1603935"/>
              <a:ext cx="3371527" cy="396163"/>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Lack of HR Infrastructure</a:t>
              </a:r>
            </a:p>
            <a:p>
              <a:pPr marL="0" indent="0">
                <a:buNone/>
              </a:pPr>
              <a:endParaRPr lang="en-US" sz="2000" b="1"/>
            </a:p>
          </p:txBody>
        </p:sp>
        <p:sp>
          <p:nvSpPr>
            <p:cNvPr id="16" name="TextBox 15">
              <a:extLst>
                <a:ext uri="{FF2B5EF4-FFF2-40B4-BE49-F238E27FC236}">
                  <a16:creationId xmlns:a16="http://schemas.microsoft.com/office/drawing/2014/main" id="{340CF15E-FB49-7FC9-4AB6-6D3061CFB916}"/>
                </a:ext>
              </a:extLst>
            </p:cNvPr>
            <p:cNvSpPr txBox="1"/>
            <p:nvPr/>
          </p:nvSpPr>
          <p:spPr>
            <a:xfrm>
              <a:off x="604157" y="2424963"/>
              <a:ext cx="3320865" cy="3607206"/>
            </a:xfrm>
            <a:prstGeom prst="rect">
              <a:avLst/>
            </a:prstGeom>
            <a:noFill/>
          </p:spPr>
          <p:txBody>
            <a:bodyPr wrap="square">
              <a:spAutoFit/>
            </a:bodyPr>
            <a:lstStyle/>
            <a:p>
              <a:pPr marL="285750" lvl="0" indent="-285750">
                <a:lnSpc>
                  <a:spcPct val="150000"/>
                </a:lnSpc>
                <a:buClr>
                  <a:schemeClr val="accent3"/>
                </a:buClr>
                <a:buFont typeface="Arial" panose="020B0604020202020204" pitchFamily="34" charset="0"/>
                <a:buChar char="•"/>
              </a:pPr>
              <a:r>
                <a:rPr lang="en-US" sz="1400"/>
                <a:t>Little to no HCM in place</a:t>
              </a:r>
            </a:p>
            <a:p>
              <a:pPr marL="285750" lvl="0" indent="-285750">
                <a:lnSpc>
                  <a:spcPct val="150000"/>
                </a:lnSpc>
                <a:buClr>
                  <a:schemeClr val="accent3"/>
                </a:buClr>
                <a:buFont typeface="Arial" panose="020B0604020202020204" pitchFamily="34" charset="0"/>
                <a:buChar char="•"/>
              </a:pPr>
              <a:r>
                <a:rPr lang="en-US" sz="1400"/>
                <a:t>Excessive turnover</a:t>
              </a:r>
            </a:p>
            <a:p>
              <a:pPr marL="285750" lvl="0" indent="-285750">
                <a:lnSpc>
                  <a:spcPct val="150000"/>
                </a:lnSpc>
                <a:buClr>
                  <a:schemeClr val="accent3"/>
                </a:buClr>
                <a:buFont typeface="Arial" panose="020B0604020202020204" pitchFamily="34" charset="0"/>
                <a:buChar char="•"/>
              </a:pPr>
              <a:r>
                <a:rPr lang="en-US" sz="1400"/>
                <a:t>Concerns with litigation and lawsuits</a:t>
              </a:r>
            </a:p>
            <a:p>
              <a:pPr marL="285750" lvl="0" indent="-285750">
                <a:lnSpc>
                  <a:spcPct val="150000"/>
                </a:lnSpc>
                <a:buClr>
                  <a:schemeClr val="accent3"/>
                </a:buClr>
                <a:buFont typeface="Arial" panose="020B0604020202020204" pitchFamily="34" charset="0"/>
                <a:buChar char="•"/>
              </a:pPr>
              <a:r>
                <a:rPr lang="en-US" sz="1400"/>
                <a:t>Workplace conflict resolution</a:t>
              </a:r>
            </a:p>
            <a:p>
              <a:pPr marL="285750" lvl="0" indent="-285750">
                <a:lnSpc>
                  <a:spcPct val="150000"/>
                </a:lnSpc>
                <a:buClr>
                  <a:schemeClr val="accent3"/>
                </a:buClr>
                <a:buFont typeface="Arial" panose="020B0604020202020204" pitchFamily="34" charset="0"/>
                <a:buChar char="•"/>
              </a:pPr>
              <a:r>
                <a:rPr lang="en-US" sz="1400"/>
                <a:t>Compliance with employment law regulations</a:t>
              </a:r>
            </a:p>
            <a:p>
              <a:pPr marL="285750" lvl="0" indent="-285750">
                <a:lnSpc>
                  <a:spcPct val="150000"/>
                </a:lnSpc>
                <a:buClr>
                  <a:schemeClr val="accent3"/>
                </a:buClr>
                <a:buFont typeface="Arial" panose="020B0604020202020204" pitchFamily="34" charset="0"/>
                <a:buChar char="•"/>
              </a:pPr>
              <a:r>
                <a:rPr lang="en-US" sz="1400"/>
                <a:t>Inadequate disciplinary actions or procedures</a:t>
              </a:r>
            </a:p>
            <a:p>
              <a:pPr marL="285750" lvl="0" indent="-285750">
                <a:lnSpc>
                  <a:spcPct val="150000"/>
                </a:lnSpc>
                <a:buClr>
                  <a:schemeClr val="accent3"/>
                </a:buClr>
                <a:buFont typeface="Arial" panose="020B0604020202020204" pitchFamily="34" charset="0"/>
                <a:buChar char="•"/>
              </a:pPr>
              <a:r>
                <a:rPr lang="en-US" sz="1400"/>
                <a:t>History of sexual harassment allegations</a:t>
              </a:r>
            </a:p>
            <a:p>
              <a:pPr marL="285750" lvl="0" indent="-285750">
                <a:lnSpc>
                  <a:spcPct val="150000"/>
                </a:lnSpc>
                <a:buClr>
                  <a:schemeClr val="accent3"/>
                </a:buClr>
                <a:buFont typeface="Arial" panose="020B0604020202020204" pitchFamily="34" charset="0"/>
                <a:buChar char="•"/>
              </a:pPr>
              <a:r>
                <a:rPr lang="en-US" sz="1400"/>
                <a:t>Lack of background screenings</a:t>
              </a:r>
            </a:p>
          </p:txBody>
        </p:sp>
      </p:grpSp>
      <p:grpSp>
        <p:nvGrpSpPr>
          <p:cNvPr id="17" name="Group 16">
            <a:extLst>
              <a:ext uri="{FF2B5EF4-FFF2-40B4-BE49-F238E27FC236}">
                <a16:creationId xmlns:a16="http://schemas.microsoft.com/office/drawing/2014/main" id="{6C83569B-4C96-6406-8784-7AC776379164}"/>
              </a:ext>
            </a:extLst>
          </p:cNvPr>
          <p:cNvGrpSpPr/>
          <p:nvPr/>
        </p:nvGrpSpPr>
        <p:grpSpPr>
          <a:xfrm>
            <a:off x="4237159" y="1445539"/>
            <a:ext cx="3577368" cy="4675860"/>
            <a:chOff x="4237159" y="1445539"/>
            <a:chExt cx="3577368" cy="4675860"/>
          </a:xfrm>
        </p:grpSpPr>
        <p:sp>
          <p:nvSpPr>
            <p:cNvPr id="5" name="Rectangle 4">
              <a:extLst>
                <a:ext uri="{FF2B5EF4-FFF2-40B4-BE49-F238E27FC236}">
                  <a16:creationId xmlns:a16="http://schemas.microsoft.com/office/drawing/2014/main" id="{07BD91DF-289E-82BA-3105-4960506A6460}"/>
                </a:ext>
              </a:extLst>
            </p:cNvPr>
            <p:cNvSpPr/>
            <p:nvPr/>
          </p:nvSpPr>
          <p:spPr>
            <a:xfrm>
              <a:off x="4237159" y="1445539"/>
              <a:ext cx="3577367" cy="4675860"/>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6" name="Rectangle 5">
              <a:extLst>
                <a:ext uri="{FF2B5EF4-FFF2-40B4-BE49-F238E27FC236}">
                  <a16:creationId xmlns:a16="http://schemas.microsoft.com/office/drawing/2014/main" id="{70DD843F-F079-B345-5115-0B6BE7AC68E9}"/>
                </a:ext>
              </a:extLst>
            </p:cNvPr>
            <p:cNvSpPr/>
            <p:nvPr/>
          </p:nvSpPr>
          <p:spPr>
            <a:xfrm>
              <a:off x="4237159" y="1445539"/>
              <a:ext cx="3577368" cy="864393"/>
            </a:xfrm>
            <a:prstGeom prst="rect">
              <a:avLst/>
            </a:prstGeom>
            <a:solidFill>
              <a:schemeClr val="bg2"/>
            </a:solidFill>
            <a:ln>
              <a:noFill/>
            </a:ln>
            <a:effectLst/>
          </p:spPr>
        </p:sp>
        <p:sp>
          <p:nvSpPr>
            <p:cNvPr id="8" name="Text Placeholder 13">
              <a:extLst>
                <a:ext uri="{FF2B5EF4-FFF2-40B4-BE49-F238E27FC236}">
                  <a16:creationId xmlns:a16="http://schemas.microsoft.com/office/drawing/2014/main" id="{A6B58DFF-01E2-84B4-737C-3E63A6FEF76C}"/>
                </a:ext>
              </a:extLst>
            </p:cNvPr>
            <p:cNvSpPr txBox="1">
              <a:spLocks/>
            </p:cNvSpPr>
            <p:nvPr/>
          </p:nvSpPr>
          <p:spPr>
            <a:xfrm>
              <a:off x="4394462" y="1603935"/>
              <a:ext cx="3158589" cy="396163"/>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Payroll Issues</a:t>
              </a:r>
            </a:p>
          </p:txBody>
        </p:sp>
        <p:sp>
          <p:nvSpPr>
            <p:cNvPr id="9" name="TextBox 8">
              <a:extLst>
                <a:ext uri="{FF2B5EF4-FFF2-40B4-BE49-F238E27FC236}">
                  <a16:creationId xmlns:a16="http://schemas.microsoft.com/office/drawing/2014/main" id="{F0F02065-18CC-21CB-D60B-058D8537E7A6}"/>
                </a:ext>
              </a:extLst>
            </p:cNvPr>
            <p:cNvSpPr txBox="1"/>
            <p:nvPr/>
          </p:nvSpPr>
          <p:spPr>
            <a:xfrm>
              <a:off x="4394462" y="2424963"/>
              <a:ext cx="3320865" cy="2637710"/>
            </a:xfrm>
            <a:prstGeom prst="rect">
              <a:avLst/>
            </a:prstGeom>
            <a:noFill/>
          </p:spPr>
          <p:txBody>
            <a:bodyPr wrap="square">
              <a:spAutoFit/>
            </a:bodyPr>
            <a:lstStyle/>
            <a:p>
              <a:pPr marL="285750" lvl="0" indent="-285750">
                <a:lnSpc>
                  <a:spcPct val="150000"/>
                </a:lnSpc>
                <a:buClr>
                  <a:schemeClr val="accent3"/>
                </a:buClr>
                <a:buFont typeface="Arial" panose="020B0604020202020204" pitchFamily="34" charset="0"/>
                <a:buChar char="•"/>
              </a:pPr>
              <a:r>
                <a:rPr lang="en-US" sz="1400"/>
                <a:t>Time consuming processing</a:t>
              </a:r>
            </a:p>
            <a:p>
              <a:pPr marL="285750" lvl="0" indent="-285750">
                <a:lnSpc>
                  <a:spcPct val="150000"/>
                </a:lnSpc>
                <a:buClr>
                  <a:schemeClr val="accent3"/>
                </a:buClr>
                <a:buFont typeface="Arial" panose="020B0604020202020204" pitchFamily="34" charset="0"/>
                <a:buChar char="•"/>
              </a:pPr>
              <a:r>
                <a:rPr lang="en-US" sz="1400"/>
                <a:t>Child support garnishments</a:t>
              </a:r>
            </a:p>
            <a:p>
              <a:pPr marL="285750" lvl="0" indent="-285750">
                <a:lnSpc>
                  <a:spcPct val="150000"/>
                </a:lnSpc>
                <a:buClr>
                  <a:schemeClr val="accent3"/>
                </a:buClr>
                <a:buFont typeface="Arial" panose="020B0604020202020204" pitchFamily="34" charset="0"/>
                <a:buChar char="•"/>
              </a:pPr>
              <a:r>
                <a:rPr lang="en-US" sz="1400"/>
                <a:t>Dissatisfaction with current </a:t>
              </a:r>
              <a:br>
                <a:rPr lang="en-US" sz="1400"/>
              </a:br>
              <a:r>
                <a:rPr lang="en-US" sz="1400"/>
                <a:t>payroll vendor</a:t>
              </a:r>
            </a:p>
            <a:p>
              <a:pPr marL="285750" lvl="0" indent="-285750">
                <a:lnSpc>
                  <a:spcPct val="150000"/>
                </a:lnSpc>
                <a:buClr>
                  <a:schemeClr val="accent3"/>
                </a:buClr>
                <a:buFont typeface="Arial" panose="020B0604020202020204" pitchFamily="34" charset="0"/>
                <a:buChar char="•"/>
              </a:pPr>
              <a:r>
                <a:rPr lang="en-US" sz="1400"/>
                <a:t>Payroll tax deposit liability</a:t>
              </a:r>
            </a:p>
            <a:p>
              <a:pPr marL="285750" lvl="0" indent="-285750">
                <a:lnSpc>
                  <a:spcPct val="150000"/>
                </a:lnSpc>
                <a:buClr>
                  <a:schemeClr val="accent3"/>
                </a:buClr>
                <a:buFont typeface="Arial" panose="020B0604020202020204" pitchFamily="34" charset="0"/>
                <a:buChar char="•"/>
              </a:pPr>
              <a:r>
                <a:rPr lang="en-US" sz="1400"/>
                <a:t>History with payroll tax </a:t>
              </a:r>
              <a:br>
                <a:rPr lang="en-US" sz="1400"/>
              </a:br>
              <a:r>
                <a:rPr lang="en-US" sz="1400"/>
                <a:t>penalties and liabilities</a:t>
              </a:r>
            </a:p>
            <a:p>
              <a:pPr marL="285750" lvl="0" indent="-285750">
                <a:lnSpc>
                  <a:spcPct val="150000"/>
                </a:lnSpc>
                <a:buClr>
                  <a:schemeClr val="accent3"/>
                </a:buClr>
                <a:buFont typeface="Arial" panose="020B0604020202020204" pitchFamily="34" charset="0"/>
                <a:buChar char="•"/>
              </a:pPr>
              <a:endParaRPr lang="en-US" sz="1400"/>
            </a:p>
          </p:txBody>
        </p:sp>
      </p:grpSp>
      <p:grpSp>
        <p:nvGrpSpPr>
          <p:cNvPr id="18" name="Group 17">
            <a:extLst>
              <a:ext uri="{FF2B5EF4-FFF2-40B4-BE49-F238E27FC236}">
                <a16:creationId xmlns:a16="http://schemas.microsoft.com/office/drawing/2014/main" id="{EF695D2D-0DA7-0E22-06D8-BC0CD15866A1}"/>
              </a:ext>
            </a:extLst>
          </p:cNvPr>
          <p:cNvGrpSpPr/>
          <p:nvPr/>
        </p:nvGrpSpPr>
        <p:grpSpPr>
          <a:xfrm>
            <a:off x="7971829" y="1445538"/>
            <a:ext cx="3734669" cy="4675861"/>
            <a:chOff x="7971829" y="1445538"/>
            <a:chExt cx="3734669" cy="4675861"/>
          </a:xfrm>
        </p:grpSpPr>
        <p:sp>
          <p:nvSpPr>
            <p:cNvPr id="10" name="Rectangle 9">
              <a:extLst>
                <a:ext uri="{FF2B5EF4-FFF2-40B4-BE49-F238E27FC236}">
                  <a16:creationId xmlns:a16="http://schemas.microsoft.com/office/drawing/2014/main" id="{181B0FD4-C816-F177-8796-5CDFA6069CD8}"/>
                </a:ext>
              </a:extLst>
            </p:cNvPr>
            <p:cNvSpPr/>
            <p:nvPr/>
          </p:nvSpPr>
          <p:spPr>
            <a:xfrm>
              <a:off x="7971830" y="1445538"/>
              <a:ext cx="3713784" cy="4675861"/>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11" name="Rectangle 10">
              <a:extLst>
                <a:ext uri="{FF2B5EF4-FFF2-40B4-BE49-F238E27FC236}">
                  <a16:creationId xmlns:a16="http://schemas.microsoft.com/office/drawing/2014/main" id="{E5F2E007-5976-EAE3-8909-C4BEDC330159}"/>
                </a:ext>
              </a:extLst>
            </p:cNvPr>
            <p:cNvSpPr/>
            <p:nvPr/>
          </p:nvSpPr>
          <p:spPr>
            <a:xfrm>
              <a:off x="7971829" y="1445540"/>
              <a:ext cx="3713784" cy="864392"/>
            </a:xfrm>
            <a:prstGeom prst="rect">
              <a:avLst/>
            </a:prstGeom>
            <a:solidFill>
              <a:schemeClr val="bg2"/>
            </a:solidFill>
            <a:ln>
              <a:noFill/>
            </a:ln>
            <a:effectLst/>
          </p:spPr>
        </p:sp>
        <p:sp>
          <p:nvSpPr>
            <p:cNvPr id="12" name="Text Placeholder 13">
              <a:extLst>
                <a:ext uri="{FF2B5EF4-FFF2-40B4-BE49-F238E27FC236}">
                  <a16:creationId xmlns:a16="http://schemas.microsoft.com/office/drawing/2014/main" id="{98C0C70D-CFFB-2CD8-1E96-BCCAA97EA20D}"/>
                </a:ext>
              </a:extLst>
            </p:cNvPr>
            <p:cNvSpPr txBox="1">
              <a:spLocks/>
            </p:cNvSpPr>
            <p:nvPr/>
          </p:nvSpPr>
          <p:spPr>
            <a:xfrm>
              <a:off x="8129132" y="1603935"/>
              <a:ext cx="3420064" cy="396163"/>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a:t>Safety and Workers’ Compensation Risk Issues</a:t>
              </a:r>
            </a:p>
          </p:txBody>
        </p:sp>
        <p:sp>
          <p:nvSpPr>
            <p:cNvPr id="13" name="TextBox 12">
              <a:extLst>
                <a:ext uri="{FF2B5EF4-FFF2-40B4-BE49-F238E27FC236}">
                  <a16:creationId xmlns:a16="http://schemas.microsoft.com/office/drawing/2014/main" id="{23E21C4E-A574-8FE2-7704-0A9DAE43CF2F}"/>
                </a:ext>
              </a:extLst>
            </p:cNvPr>
            <p:cNvSpPr txBox="1"/>
            <p:nvPr/>
          </p:nvSpPr>
          <p:spPr>
            <a:xfrm>
              <a:off x="8129132" y="2424963"/>
              <a:ext cx="3577366" cy="3607206"/>
            </a:xfrm>
            <a:prstGeom prst="rect">
              <a:avLst/>
            </a:prstGeom>
            <a:noFill/>
          </p:spPr>
          <p:txBody>
            <a:bodyPr wrap="square">
              <a:spAutoFit/>
            </a:bodyPr>
            <a:lstStyle/>
            <a:p>
              <a:pPr marL="285750" lvl="0" indent="-285750">
                <a:lnSpc>
                  <a:spcPct val="150000"/>
                </a:lnSpc>
                <a:buClr>
                  <a:schemeClr val="accent3"/>
                </a:buClr>
                <a:buFont typeface="Arial" panose="020B0604020202020204" pitchFamily="34" charset="0"/>
                <a:buChar char="•"/>
              </a:pPr>
              <a:r>
                <a:rPr lang="en-US" sz="1400"/>
                <a:t>No post-accident drug testing</a:t>
              </a:r>
            </a:p>
            <a:p>
              <a:pPr marL="285750" lvl="0" indent="-285750">
                <a:lnSpc>
                  <a:spcPct val="150000"/>
                </a:lnSpc>
                <a:buClr>
                  <a:schemeClr val="accent3"/>
                </a:buClr>
                <a:buFont typeface="Arial" panose="020B0604020202020204" pitchFamily="34" charset="0"/>
                <a:buChar char="•"/>
              </a:pPr>
              <a:r>
                <a:rPr lang="en-US" sz="1400"/>
                <a:t>Inadequate safety programs </a:t>
              </a:r>
              <a:br>
                <a:rPr lang="en-US" sz="1400"/>
              </a:br>
              <a:r>
                <a:rPr lang="en-US" sz="1400"/>
                <a:t>and training</a:t>
              </a:r>
            </a:p>
            <a:p>
              <a:pPr marL="285750" lvl="0" indent="-285750">
                <a:lnSpc>
                  <a:spcPct val="150000"/>
                </a:lnSpc>
                <a:buClr>
                  <a:schemeClr val="accent3"/>
                </a:buClr>
                <a:buFont typeface="Arial" panose="020B0604020202020204" pitchFamily="34" charset="0"/>
                <a:buChar char="•"/>
              </a:pPr>
              <a:r>
                <a:rPr lang="en-US" sz="1400"/>
                <a:t>Inadequate OSHA compliance</a:t>
              </a:r>
            </a:p>
            <a:p>
              <a:pPr marL="285750" lvl="0" indent="-285750">
                <a:lnSpc>
                  <a:spcPct val="150000"/>
                </a:lnSpc>
                <a:buClr>
                  <a:schemeClr val="accent3"/>
                </a:buClr>
                <a:buFont typeface="Arial" panose="020B0604020202020204" pitchFamily="34" charset="0"/>
                <a:buChar char="•"/>
              </a:pPr>
              <a:r>
                <a:rPr lang="en-US" sz="1400"/>
                <a:t>History of fraudulent workers </a:t>
              </a:r>
              <a:br>
                <a:rPr lang="en-US" sz="1400"/>
              </a:br>
              <a:r>
                <a:rPr lang="en-US" sz="1400"/>
                <a:t>comp claims</a:t>
              </a:r>
            </a:p>
            <a:p>
              <a:pPr marL="285750" lvl="0" indent="-285750">
                <a:lnSpc>
                  <a:spcPct val="150000"/>
                </a:lnSpc>
                <a:buClr>
                  <a:schemeClr val="accent3"/>
                </a:buClr>
                <a:buFont typeface="Arial" panose="020B0604020202020204" pitchFamily="34" charset="0"/>
                <a:buChar char="•"/>
              </a:pPr>
              <a:r>
                <a:rPr lang="en-US" sz="1400"/>
                <a:t>No workers’ compensation plan </a:t>
              </a:r>
            </a:p>
            <a:p>
              <a:pPr marL="285750" lvl="0" indent="-285750">
                <a:lnSpc>
                  <a:spcPct val="150000"/>
                </a:lnSpc>
                <a:buClr>
                  <a:schemeClr val="accent3"/>
                </a:buClr>
                <a:buFont typeface="Arial" panose="020B0604020202020204" pitchFamily="34" charset="0"/>
                <a:buChar char="•"/>
              </a:pPr>
              <a:r>
                <a:rPr lang="en-US" sz="1400"/>
                <a:t>No claims management process </a:t>
              </a:r>
              <a:br>
                <a:rPr lang="en-US" sz="1400"/>
              </a:br>
              <a:r>
                <a:rPr lang="en-US" sz="1400"/>
                <a:t>in place</a:t>
              </a:r>
            </a:p>
            <a:p>
              <a:pPr marL="285750" lvl="0" indent="-285750">
                <a:lnSpc>
                  <a:spcPct val="150000"/>
                </a:lnSpc>
                <a:buClr>
                  <a:schemeClr val="accent3"/>
                </a:buClr>
                <a:buFont typeface="Arial" panose="020B0604020202020204" pitchFamily="34" charset="0"/>
                <a:buChar char="•"/>
              </a:pPr>
              <a:r>
                <a:rPr lang="en-US" sz="1400"/>
                <a:t>Workers’ compensation down payment</a:t>
              </a:r>
            </a:p>
            <a:p>
              <a:pPr marL="285750" lvl="0" indent="-285750">
                <a:lnSpc>
                  <a:spcPct val="150000"/>
                </a:lnSpc>
                <a:buClr>
                  <a:schemeClr val="accent3"/>
                </a:buClr>
                <a:buFont typeface="Arial" panose="020B0604020202020204" pitchFamily="34" charset="0"/>
                <a:buChar char="•"/>
              </a:pPr>
              <a:r>
                <a:rPr lang="en-US" sz="1400"/>
                <a:t>Lacking a return-to-work program</a:t>
              </a:r>
            </a:p>
          </p:txBody>
        </p:sp>
      </p:grpSp>
    </p:spTree>
    <p:extLst>
      <p:ext uri="{BB962C8B-B14F-4D97-AF65-F5344CB8AC3E}">
        <p14:creationId xmlns:p14="http://schemas.microsoft.com/office/powerpoint/2010/main" val="701419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31</a:t>
            </a:fld>
            <a:endParaRPr lang="en-US"/>
          </a:p>
        </p:txBody>
      </p:sp>
      <p:sp>
        <p:nvSpPr>
          <p:cNvPr id="27" name="Footer Placeholder 2">
            <a:extLst>
              <a:ext uri="{FF2B5EF4-FFF2-40B4-BE49-F238E27FC236}">
                <a16:creationId xmlns:a16="http://schemas.microsoft.com/office/drawing/2014/main" id="{D44E27CD-A300-25CB-9C48-46DCB161A023}"/>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7" name="Title 1">
            <a:extLst>
              <a:ext uri="{FF2B5EF4-FFF2-40B4-BE49-F238E27FC236}">
                <a16:creationId xmlns:a16="http://schemas.microsoft.com/office/drawing/2014/main" id="{5F59E4EC-BA74-3DD2-27E8-EE6EB46188C6}"/>
              </a:ext>
            </a:extLst>
          </p:cNvPr>
          <p:cNvSpPr>
            <a:spLocks noGrp="1"/>
          </p:cNvSpPr>
          <p:nvPr>
            <p:ph type="title"/>
          </p:nvPr>
        </p:nvSpPr>
        <p:spPr>
          <a:xfrm>
            <a:off x="3646846" y="645113"/>
            <a:ext cx="5034724" cy="864394"/>
          </a:xfrm>
          <a:noFill/>
        </p:spPr>
        <p:txBody>
          <a:bodyPr anchor="b">
            <a:normAutofit/>
          </a:bodyPr>
          <a:lstStyle/>
          <a:p>
            <a:r>
              <a:rPr lang="en-US">
                <a:solidFill>
                  <a:schemeClr val="tx1"/>
                </a:solidFill>
              </a:rPr>
              <a:t>Areas of Opportunity</a:t>
            </a:r>
          </a:p>
        </p:txBody>
      </p:sp>
      <p:grpSp>
        <p:nvGrpSpPr>
          <p:cNvPr id="5" name="Group 4">
            <a:extLst>
              <a:ext uri="{FF2B5EF4-FFF2-40B4-BE49-F238E27FC236}">
                <a16:creationId xmlns:a16="http://schemas.microsoft.com/office/drawing/2014/main" id="{F09332F4-2181-09D5-5CFA-D104FEC7AFB0}"/>
              </a:ext>
            </a:extLst>
          </p:cNvPr>
          <p:cNvGrpSpPr/>
          <p:nvPr/>
        </p:nvGrpSpPr>
        <p:grpSpPr>
          <a:xfrm>
            <a:off x="779408" y="1445538"/>
            <a:ext cx="5165002" cy="4059915"/>
            <a:chOff x="779408" y="1445538"/>
            <a:chExt cx="5165002" cy="4059915"/>
          </a:xfrm>
        </p:grpSpPr>
        <p:sp>
          <p:nvSpPr>
            <p:cNvPr id="28" name="Rectangle 27">
              <a:extLst>
                <a:ext uri="{FF2B5EF4-FFF2-40B4-BE49-F238E27FC236}">
                  <a16:creationId xmlns:a16="http://schemas.microsoft.com/office/drawing/2014/main" id="{21FEEB32-3810-9C9A-77EF-D079448B139C}"/>
                </a:ext>
              </a:extLst>
            </p:cNvPr>
            <p:cNvSpPr/>
            <p:nvPr/>
          </p:nvSpPr>
          <p:spPr>
            <a:xfrm>
              <a:off x="779409" y="1445538"/>
              <a:ext cx="5165001" cy="4059915"/>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2" name="Rectangle 1">
              <a:extLst>
                <a:ext uri="{FF2B5EF4-FFF2-40B4-BE49-F238E27FC236}">
                  <a16:creationId xmlns:a16="http://schemas.microsoft.com/office/drawing/2014/main" id="{B6D45BEF-65B5-D20A-C338-D3C952AF746C}"/>
                </a:ext>
              </a:extLst>
            </p:cNvPr>
            <p:cNvSpPr/>
            <p:nvPr/>
          </p:nvSpPr>
          <p:spPr>
            <a:xfrm>
              <a:off x="779408" y="1445539"/>
              <a:ext cx="5165001" cy="624561"/>
            </a:xfrm>
            <a:prstGeom prst="rect">
              <a:avLst/>
            </a:prstGeom>
            <a:solidFill>
              <a:schemeClr val="bg2"/>
            </a:solidFill>
            <a:ln>
              <a:noFill/>
            </a:ln>
            <a:effectLst/>
          </p:spPr>
        </p:sp>
        <p:sp>
          <p:nvSpPr>
            <p:cNvPr id="3" name="Text Placeholder 13">
              <a:extLst>
                <a:ext uri="{FF2B5EF4-FFF2-40B4-BE49-F238E27FC236}">
                  <a16:creationId xmlns:a16="http://schemas.microsoft.com/office/drawing/2014/main" id="{2F2C6DC3-2447-B2AE-613D-C907F868B2B7}"/>
                </a:ext>
              </a:extLst>
            </p:cNvPr>
            <p:cNvSpPr txBox="1">
              <a:spLocks/>
            </p:cNvSpPr>
            <p:nvPr/>
          </p:nvSpPr>
          <p:spPr>
            <a:xfrm>
              <a:off x="996949" y="1516004"/>
              <a:ext cx="3460751" cy="434061"/>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Benefit Issues/Costs</a:t>
              </a:r>
            </a:p>
          </p:txBody>
        </p:sp>
        <p:sp>
          <p:nvSpPr>
            <p:cNvPr id="16" name="TextBox 15">
              <a:extLst>
                <a:ext uri="{FF2B5EF4-FFF2-40B4-BE49-F238E27FC236}">
                  <a16:creationId xmlns:a16="http://schemas.microsoft.com/office/drawing/2014/main" id="{340CF15E-FB49-7FC9-4AB6-6D3061CFB916}"/>
                </a:ext>
              </a:extLst>
            </p:cNvPr>
            <p:cNvSpPr txBox="1"/>
            <p:nvPr/>
          </p:nvSpPr>
          <p:spPr>
            <a:xfrm>
              <a:off x="996949" y="2268189"/>
              <a:ext cx="3816351" cy="2303131"/>
            </a:xfrm>
            <a:prstGeom prst="rect">
              <a:avLst/>
            </a:prstGeom>
            <a:noFill/>
          </p:spPr>
          <p:txBody>
            <a:bodyPr wrap="square">
              <a:spAutoFit/>
            </a:bodyPr>
            <a:lstStyle/>
            <a:p>
              <a:pPr marL="285750" lvl="0" indent="-285750">
                <a:lnSpc>
                  <a:spcPct val="150000"/>
                </a:lnSpc>
                <a:buClr>
                  <a:schemeClr val="accent3"/>
                </a:buClr>
                <a:buFont typeface="Arial" panose="020B0604020202020204" pitchFamily="34" charset="0"/>
                <a:buChar char="•"/>
              </a:pPr>
              <a:r>
                <a:rPr lang="en-US" sz="1600"/>
                <a:t>Limited plan options</a:t>
              </a:r>
            </a:p>
            <a:p>
              <a:pPr marL="285750" lvl="0" indent="-285750">
                <a:lnSpc>
                  <a:spcPct val="150000"/>
                </a:lnSpc>
                <a:buClr>
                  <a:schemeClr val="accent3"/>
                </a:buClr>
                <a:buFont typeface="Arial" panose="020B0604020202020204" pitchFamily="34" charset="0"/>
                <a:buChar char="•"/>
              </a:pPr>
              <a:r>
                <a:rPr lang="en-US" sz="1600"/>
                <a:t>No section 125</a:t>
              </a:r>
            </a:p>
            <a:p>
              <a:pPr marL="285750" lvl="0" indent="-285750">
                <a:lnSpc>
                  <a:spcPct val="150000"/>
                </a:lnSpc>
                <a:buClr>
                  <a:schemeClr val="accent3"/>
                </a:buClr>
                <a:buFont typeface="Arial" panose="020B0604020202020204" pitchFamily="34" charset="0"/>
                <a:buChar char="•"/>
              </a:pPr>
              <a:r>
                <a:rPr lang="en-US" sz="1600"/>
                <a:t>High annual renewal costs</a:t>
              </a:r>
            </a:p>
            <a:p>
              <a:pPr marL="285750" lvl="0" indent="-285750">
                <a:lnSpc>
                  <a:spcPct val="150000"/>
                </a:lnSpc>
                <a:buClr>
                  <a:schemeClr val="accent3"/>
                </a:buClr>
                <a:buFont typeface="Arial" panose="020B0604020202020204" pitchFamily="34" charset="0"/>
                <a:buChar char="•"/>
              </a:pPr>
              <a:r>
                <a:rPr lang="en-US" sz="1600"/>
                <a:t>No retirement options</a:t>
              </a:r>
            </a:p>
            <a:p>
              <a:pPr marL="285750" lvl="0" indent="-285750">
                <a:lnSpc>
                  <a:spcPct val="150000"/>
                </a:lnSpc>
                <a:buClr>
                  <a:schemeClr val="accent3"/>
                </a:buClr>
                <a:buFont typeface="Arial" panose="020B0604020202020204" pitchFamily="34" charset="0"/>
                <a:buChar char="•"/>
              </a:pPr>
              <a:r>
                <a:rPr lang="en-US" sz="1600"/>
                <a:t>Ineffective claims management</a:t>
              </a:r>
            </a:p>
            <a:p>
              <a:pPr marL="285750" lvl="0" indent="-285750">
                <a:lnSpc>
                  <a:spcPct val="150000"/>
                </a:lnSpc>
                <a:buClr>
                  <a:schemeClr val="accent3"/>
                </a:buClr>
                <a:buFont typeface="Arial" panose="020B0604020202020204" pitchFamily="34" charset="0"/>
                <a:buChar char="•"/>
              </a:pPr>
              <a:endParaRPr lang="en-US"/>
            </a:p>
          </p:txBody>
        </p:sp>
      </p:grpSp>
      <p:grpSp>
        <p:nvGrpSpPr>
          <p:cNvPr id="6" name="Group 5">
            <a:extLst>
              <a:ext uri="{FF2B5EF4-FFF2-40B4-BE49-F238E27FC236}">
                <a16:creationId xmlns:a16="http://schemas.microsoft.com/office/drawing/2014/main" id="{9AFAC646-FF07-B3A7-E6ED-4DF9DF34634B}"/>
              </a:ext>
            </a:extLst>
          </p:cNvPr>
          <p:cNvGrpSpPr/>
          <p:nvPr/>
        </p:nvGrpSpPr>
        <p:grpSpPr>
          <a:xfrm>
            <a:off x="6164208" y="1445539"/>
            <a:ext cx="5165002" cy="4059915"/>
            <a:chOff x="6164208" y="1445539"/>
            <a:chExt cx="5165002" cy="4059915"/>
          </a:xfrm>
        </p:grpSpPr>
        <p:sp>
          <p:nvSpPr>
            <p:cNvPr id="17" name="Rectangle 16">
              <a:extLst>
                <a:ext uri="{FF2B5EF4-FFF2-40B4-BE49-F238E27FC236}">
                  <a16:creationId xmlns:a16="http://schemas.microsoft.com/office/drawing/2014/main" id="{EA22A935-E033-CCAA-7A70-99BA5204B3FC}"/>
                </a:ext>
              </a:extLst>
            </p:cNvPr>
            <p:cNvSpPr/>
            <p:nvPr/>
          </p:nvSpPr>
          <p:spPr>
            <a:xfrm>
              <a:off x="6164209" y="1445539"/>
              <a:ext cx="5165001" cy="4059915"/>
            </a:xfrm>
            <a:prstGeom prst="rect">
              <a:avLst/>
            </a:prstGeom>
            <a:solidFill>
              <a:schemeClr val="bg1"/>
            </a:solidFill>
            <a:ln>
              <a:noFill/>
            </a:ln>
            <a:effectLst>
              <a:outerShdw blurRad="242118" dist="38100" dir="2700000" sx="101000" sy="101000" algn="tl" rotWithShape="0">
                <a:prstClr val="black">
                  <a:alpha val="20497"/>
                </a:prstClr>
              </a:outerShdw>
            </a:effectLst>
          </p:spPr>
        </p:sp>
        <p:sp>
          <p:nvSpPr>
            <p:cNvPr id="19" name="Rectangle 18">
              <a:extLst>
                <a:ext uri="{FF2B5EF4-FFF2-40B4-BE49-F238E27FC236}">
                  <a16:creationId xmlns:a16="http://schemas.microsoft.com/office/drawing/2014/main" id="{14B9C01A-052F-C3DC-7845-02775393D7E4}"/>
                </a:ext>
              </a:extLst>
            </p:cNvPr>
            <p:cNvSpPr/>
            <p:nvPr/>
          </p:nvSpPr>
          <p:spPr>
            <a:xfrm>
              <a:off x="6164208" y="1445539"/>
              <a:ext cx="5165001" cy="624561"/>
            </a:xfrm>
            <a:prstGeom prst="rect">
              <a:avLst/>
            </a:prstGeom>
            <a:solidFill>
              <a:schemeClr val="bg2"/>
            </a:solidFill>
            <a:ln>
              <a:noFill/>
            </a:ln>
            <a:effectLst/>
          </p:spPr>
        </p:sp>
        <p:sp>
          <p:nvSpPr>
            <p:cNvPr id="44" name="Text Placeholder 13">
              <a:extLst>
                <a:ext uri="{FF2B5EF4-FFF2-40B4-BE49-F238E27FC236}">
                  <a16:creationId xmlns:a16="http://schemas.microsoft.com/office/drawing/2014/main" id="{3DC8480F-96A8-9AE1-D89E-7DA9101058D4}"/>
                </a:ext>
              </a:extLst>
            </p:cNvPr>
            <p:cNvSpPr txBox="1">
              <a:spLocks/>
            </p:cNvSpPr>
            <p:nvPr/>
          </p:nvSpPr>
          <p:spPr>
            <a:xfrm>
              <a:off x="6381749" y="1516004"/>
              <a:ext cx="2597151" cy="434061"/>
            </a:xfrm>
            <a:prstGeom prst="rect">
              <a:avLst/>
            </a:prstGeom>
          </p:spPr>
          <p:txBody>
            <a:bodyPr/>
            <a:lstStyle>
              <a:lvl1pPr marL="228600" indent="-228600" algn="l" defTabSz="914400" rtl="0" eaLnBrk="1" latinLnBrk="0" hangingPunct="1">
                <a:lnSpc>
                  <a:spcPct val="125000"/>
                </a:lnSpc>
                <a:spcBef>
                  <a:spcPts val="700"/>
                </a:spcBef>
                <a:buFont typeface="Arial" panose="020B0604020202020204" pitchFamily="34" charset="0"/>
                <a:buChar char="•"/>
                <a:defRPr sz="2800" b="0" i="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125000"/>
                </a:lnSpc>
                <a:spcBef>
                  <a:spcPts val="700"/>
                </a:spcBef>
                <a:buFont typeface="Arial" panose="020B0604020202020204" pitchFamily="34" charset="0"/>
                <a:buChar char="•"/>
                <a:defRPr sz="2400" b="0" i="0" kern="1200">
                  <a:solidFill>
                    <a:schemeClr val="tx1"/>
                  </a:solidFill>
                  <a:latin typeface="+mn-lt"/>
                  <a:ea typeface="+mn-ea"/>
                  <a:cs typeface="Arial" panose="020B0604020202020204" pitchFamily="34" charset="0"/>
                </a:defRPr>
              </a:lvl2pPr>
              <a:lvl3pPr marL="1143000" indent="-228600" algn="l" defTabSz="914400" rtl="0" eaLnBrk="1" latinLnBrk="0" hangingPunct="1">
                <a:lnSpc>
                  <a:spcPct val="125000"/>
                </a:lnSpc>
                <a:spcBef>
                  <a:spcPts val="700"/>
                </a:spcBef>
                <a:buFont typeface="Arial" panose="020B0604020202020204" pitchFamily="34" charset="0"/>
                <a:buChar char="•"/>
                <a:defRPr sz="2000" b="0" i="0" kern="1200">
                  <a:solidFill>
                    <a:schemeClr val="tx1"/>
                  </a:solidFill>
                  <a:latin typeface="+mn-lt"/>
                  <a:ea typeface="+mn-ea"/>
                  <a:cs typeface="Arial" panose="020B0604020202020204" pitchFamily="34" charset="0"/>
                </a:defRPr>
              </a:lvl3pPr>
              <a:lvl4pPr marL="16002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4pPr>
              <a:lvl5pPr marL="2057400" indent="-228600" algn="l" defTabSz="914400" rtl="0" eaLnBrk="1" latinLnBrk="0" hangingPunct="1">
                <a:lnSpc>
                  <a:spcPct val="125000"/>
                </a:lnSpc>
                <a:spcBef>
                  <a:spcPts val="700"/>
                </a:spcBef>
                <a:buFont typeface="Arial" panose="020B0604020202020204" pitchFamily="34" charset="0"/>
                <a:buChar char="•"/>
                <a:defRPr sz="16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t>Compliance Issues</a:t>
              </a:r>
            </a:p>
          </p:txBody>
        </p:sp>
        <p:sp>
          <p:nvSpPr>
            <p:cNvPr id="45" name="TextBox 44">
              <a:extLst>
                <a:ext uri="{FF2B5EF4-FFF2-40B4-BE49-F238E27FC236}">
                  <a16:creationId xmlns:a16="http://schemas.microsoft.com/office/drawing/2014/main" id="{61F73D83-6182-9D30-08C0-6F03C2EA7DE2}"/>
                </a:ext>
              </a:extLst>
            </p:cNvPr>
            <p:cNvSpPr txBox="1"/>
            <p:nvPr/>
          </p:nvSpPr>
          <p:spPr>
            <a:xfrm>
              <a:off x="6381749" y="2268189"/>
              <a:ext cx="3816351" cy="3001334"/>
            </a:xfrm>
            <a:prstGeom prst="rect">
              <a:avLst/>
            </a:prstGeom>
            <a:noFill/>
          </p:spPr>
          <p:txBody>
            <a:bodyPr wrap="square">
              <a:spAutoFit/>
            </a:bodyPr>
            <a:lstStyle/>
            <a:p>
              <a:pPr marL="285750" lvl="0" indent="-285750">
                <a:lnSpc>
                  <a:spcPct val="150000"/>
                </a:lnSpc>
                <a:buClr>
                  <a:schemeClr val="accent3"/>
                </a:buClr>
                <a:buFont typeface="Arial" panose="020B0604020202020204" pitchFamily="34" charset="0"/>
                <a:buChar char="•"/>
              </a:pPr>
              <a:r>
                <a:rPr lang="en-US" sz="1600"/>
                <a:t>HIPAA</a:t>
              </a:r>
            </a:p>
            <a:p>
              <a:pPr marL="285750" lvl="0" indent="-285750">
                <a:lnSpc>
                  <a:spcPct val="150000"/>
                </a:lnSpc>
                <a:buClr>
                  <a:schemeClr val="accent3"/>
                </a:buClr>
                <a:buFont typeface="Arial" panose="020B0604020202020204" pitchFamily="34" charset="0"/>
                <a:buChar char="•"/>
              </a:pPr>
              <a:r>
                <a:rPr lang="en-US" sz="1600"/>
                <a:t>Immigration</a:t>
              </a:r>
            </a:p>
            <a:p>
              <a:pPr marL="285750" lvl="0" indent="-285750">
                <a:lnSpc>
                  <a:spcPct val="150000"/>
                </a:lnSpc>
                <a:buClr>
                  <a:schemeClr val="accent3"/>
                </a:buClr>
                <a:buFont typeface="Arial" panose="020B0604020202020204" pitchFamily="34" charset="0"/>
                <a:buChar char="•"/>
              </a:pPr>
              <a:r>
                <a:rPr lang="en-US" sz="1600"/>
                <a:t>Unemployment claims</a:t>
              </a:r>
            </a:p>
            <a:p>
              <a:pPr marL="285750" lvl="0" indent="-285750">
                <a:lnSpc>
                  <a:spcPct val="150000"/>
                </a:lnSpc>
                <a:buClr>
                  <a:schemeClr val="accent3"/>
                </a:buClr>
                <a:buFont typeface="Arial" panose="020B0604020202020204" pitchFamily="34" charset="0"/>
                <a:buChar char="•"/>
              </a:pPr>
              <a:r>
                <a:rPr lang="en-US" sz="1600"/>
                <a:t>COBRA</a:t>
              </a:r>
            </a:p>
            <a:p>
              <a:pPr marL="285750" lvl="0" indent="-285750">
                <a:lnSpc>
                  <a:spcPct val="150000"/>
                </a:lnSpc>
                <a:buClr>
                  <a:schemeClr val="accent3"/>
                </a:buClr>
                <a:buFont typeface="Arial" panose="020B0604020202020204" pitchFamily="34" charset="0"/>
                <a:buChar char="•"/>
              </a:pPr>
              <a:r>
                <a:rPr lang="en-US" sz="1600"/>
                <a:t>FLSA</a:t>
              </a:r>
            </a:p>
            <a:p>
              <a:pPr marL="285750" lvl="0" indent="-285750">
                <a:lnSpc>
                  <a:spcPct val="150000"/>
                </a:lnSpc>
                <a:buClr>
                  <a:schemeClr val="accent3"/>
                </a:buClr>
                <a:buFont typeface="Arial" panose="020B0604020202020204" pitchFamily="34" charset="0"/>
                <a:buChar char="•"/>
              </a:pPr>
              <a:r>
                <a:rPr lang="en-US" sz="1600"/>
                <a:t>No EPLI coverage</a:t>
              </a:r>
            </a:p>
            <a:p>
              <a:pPr marL="285750" lvl="0" indent="-285750">
                <a:lnSpc>
                  <a:spcPct val="150000"/>
                </a:lnSpc>
                <a:buClr>
                  <a:schemeClr val="accent3"/>
                </a:buClr>
                <a:buFont typeface="Arial" panose="020B0604020202020204" pitchFamily="34" charset="0"/>
                <a:buChar char="•"/>
              </a:pPr>
              <a:r>
                <a:rPr lang="en-US" sz="1600"/>
                <a:t>Diversity and inclusion</a:t>
              </a:r>
            </a:p>
            <a:p>
              <a:pPr marL="285750" lvl="0" indent="-285750">
                <a:lnSpc>
                  <a:spcPct val="150000"/>
                </a:lnSpc>
                <a:buClr>
                  <a:schemeClr val="accent3"/>
                </a:buClr>
                <a:buFont typeface="Arial" panose="020B0604020202020204" pitchFamily="34" charset="0"/>
                <a:buChar char="•"/>
              </a:pPr>
              <a:r>
                <a:rPr lang="en-US" sz="1600"/>
                <a:t>Local laws and statutes</a:t>
              </a:r>
            </a:p>
          </p:txBody>
        </p:sp>
      </p:grpSp>
    </p:spTree>
    <p:extLst>
      <p:ext uri="{BB962C8B-B14F-4D97-AF65-F5344CB8AC3E}">
        <p14:creationId xmlns:p14="http://schemas.microsoft.com/office/powerpoint/2010/main" val="1266506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32</a:t>
            </a:fld>
            <a:endParaRPr lang="en-US"/>
          </a:p>
        </p:txBody>
      </p:sp>
      <p:sp>
        <p:nvSpPr>
          <p:cNvPr id="25" name="Footer Placeholder 2">
            <a:extLst>
              <a:ext uri="{FF2B5EF4-FFF2-40B4-BE49-F238E27FC236}">
                <a16:creationId xmlns:a16="http://schemas.microsoft.com/office/drawing/2014/main" id="{EDF8C621-4F73-C59B-6CCE-0F4FC7526AF6}"/>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22" name="TextBox 21">
            <a:extLst>
              <a:ext uri="{FF2B5EF4-FFF2-40B4-BE49-F238E27FC236}">
                <a16:creationId xmlns:a16="http://schemas.microsoft.com/office/drawing/2014/main" id="{70959FBA-4CA6-B9E5-5BE8-261EE321C599}"/>
              </a:ext>
            </a:extLst>
          </p:cNvPr>
          <p:cNvSpPr txBox="1"/>
          <p:nvPr/>
        </p:nvSpPr>
        <p:spPr>
          <a:xfrm>
            <a:off x="762763" y="3950971"/>
            <a:ext cx="3652052" cy="2412263"/>
          </a:xfrm>
          <a:prstGeom prst="rect">
            <a:avLst/>
          </a:prstGeom>
          <a:noFill/>
        </p:spPr>
        <p:txBody>
          <a:bodyPr wrap="square" rtlCol="0">
            <a:noAutofit/>
          </a:bodyPr>
          <a:lstStyle/>
          <a:p>
            <a:pPr>
              <a:lnSpc>
                <a:spcPct val="105000"/>
              </a:lnSpc>
              <a:spcBef>
                <a:spcPts val="800"/>
              </a:spcBef>
            </a:pPr>
            <a:r>
              <a:rPr lang="en-US" sz="1900" b="1">
                <a:latin typeface="+mj-lt"/>
              </a:rPr>
              <a:t>Risk Management Products</a:t>
            </a:r>
            <a:br>
              <a:rPr lang="en-US" sz="1900" b="1">
                <a:latin typeface="+mj-lt"/>
              </a:rPr>
            </a:br>
            <a:r>
              <a:rPr lang="en-US" sz="1250">
                <a:solidFill>
                  <a:schemeClr val="accent3"/>
                </a:solidFill>
              </a:rPr>
              <a:t>Business and employee protection</a:t>
            </a:r>
          </a:p>
          <a:p>
            <a:pPr>
              <a:lnSpc>
                <a:spcPct val="112000"/>
              </a:lnSpc>
              <a:spcBef>
                <a:spcPts val="300"/>
              </a:spcBef>
            </a:pPr>
            <a:r>
              <a:rPr lang="en-US" sz="1250"/>
              <a:t>Employer Practices Liability Insurance (EPLI)</a:t>
            </a:r>
          </a:p>
          <a:p>
            <a:pPr>
              <a:lnSpc>
                <a:spcPct val="112000"/>
              </a:lnSpc>
              <a:spcBef>
                <a:spcPts val="300"/>
              </a:spcBef>
            </a:pPr>
            <a:r>
              <a:rPr lang="en-US" sz="1250"/>
              <a:t>Cyber liability</a:t>
            </a:r>
          </a:p>
          <a:p>
            <a:pPr>
              <a:lnSpc>
                <a:spcPct val="112000"/>
              </a:lnSpc>
              <a:spcBef>
                <a:spcPts val="300"/>
              </a:spcBef>
            </a:pPr>
            <a:r>
              <a:rPr lang="en-US" sz="1250"/>
              <a:t>Workers’ compensation</a:t>
            </a:r>
          </a:p>
          <a:p>
            <a:pPr>
              <a:lnSpc>
                <a:spcPct val="112000"/>
              </a:lnSpc>
              <a:spcBef>
                <a:spcPts val="300"/>
              </a:spcBef>
            </a:pPr>
            <a:r>
              <a:rPr lang="en-US" sz="1250"/>
              <a:t>Life insurance</a:t>
            </a:r>
          </a:p>
          <a:p>
            <a:pPr>
              <a:lnSpc>
                <a:spcPct val="112000"/>
              </a:lnSpc>
              <a:spcBef>
                <a:spcPts val="300"/>
              </a:spcBef>
            </a:pPr>
            <a:r>
              <a:rPr lang="en-US" sz="1250"/>
              <a:t>Disability insurance</a:t>
            </a:r>
          </a:p>
          <a:p>
            <a:pPr>
              <a:lnSpc>
                <a:spcPct val="112000"/>
              </a:lnSpc>
              <a:spcBef>
                <a:spcPts val="300"/>
              </a:spcBef>
            </a:pPr>
            <a:r>
              <a:rPr lang="en-US" sz="1250"/>
              <a:t>Employee supplemental insurance</a:t>
            </a:r>
          </a:p>
          <a:p>
            <a:pPr marL="228600" indent="-164592">
              <a:lnSpc>
                <a:spcPct val="105000"/>
              </a:lnSpc>
              <a:spcBef>
                <a:spcPts val="400"/>
              </a:spcBef>
              <a:buFont typeface="Arial" panose="020B0604020202020204" pitchFamily="34" charset="0"/>
              <a:buChar char="•"/>
            </a:pPr>
            <a:endParaRPr lang="en-US" sz="1400"/>
          </a:p>
        </p:txBody>
      </p:sp>
      <p:sp>
        <p:nvSpPr>
          <p:cNvPr id="24" name="Title 3">
            <a:extLst>
              <a:ext uri="{FF2B5EF4-FFF2-40B4-BE49-F238E27FC236}">
                <a16:creationId xmlns:a16="http://schemas.microsoft.com/office/drawing/2014/main" id="{02AF925B-F461-7C37-BE9E-6C34438199FA}"/>
              </a:ext>
            </a:extLst>
          </p:cNvPr>
          <p:cNvSpPr>
            <a:spLocks noGrp="1"/>
          </p:cNvSpPr>
          <p:nvPr>
            <p:ph type="title"/>
          </p:nvPr>
        </p:nvSpPr>
        <p:spPr>
          <a:xfrm>
            <a:off x="628294" y="478799"/>
            <a:ext cx="10960100" cy="822325"/>
          </a:xfrm>
        </p:spPr>
        <p:txBody>
          <a:bodyPr/>
          <a:lstStyle/>
          <a:p>
            <a:r>
              <a:rPr lang="en-US">
                <a:solidFill>
                  <a:schemeClr val="tx1"/>
                </a:solidFill>
              </a:rPr>
              <a:t>Next-Level Partnership</a:t>
            </a:r>
          </a:p>
        </p:txBody>
      </p:sp>
      <p:pic>
        <p:nvPicPr>
          <p:cNvPr id="26" name="Picture 25">
            <a:extLst>
              <a:ext uri="{FF2B5EF4-FFF2-40B4-BE49-F238E27FC236}">
                <a16:creationId xmlns:a16="http://schemas.microsoft.com/office/drawing/2014/main" id="{3EB8BAD3-4C7D-FE83-4648-2CC218B00F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7995" t="5816" r="4838" b="1601"/>
          <a:stretch/>
        </p:blipFill>
        <p:spPr>
          <a:xfrm>
            <a:off x="4255478" y="1836990"/>
            <a:ext cx="3657599" cy="3776521"/>
          </a:xfrm>
          <a:prstGeom prst="rect">
            <a:avLst/>
          </a:prstGeom>
        </p:spPr>
      </p:pic>
      <p:sp>
        <p:nvSpPr>
          <p:cNvPr id="28" name="TextBox 27">
            <a:extLst>
              <a:ext uri="{FF2B5EF4-FFF2-40B4-BE49-F238E27FC236}">
                <a16:creationId xmlns:a16="http://schemas.microsoft.com/office/drawing/2014/main" id="{2E00A432-C97F-8BFE-0CDB-F6CE00F763A0}"/>
              </a:ext>
            </a:extLst>
          </p:cNvPr>
          <p:cNvSpPr txBox="1"/>
          <p:nvPr/>
        </p:nvSpPr>
        <p:spPr>
          <a:xfrm>
            <a:off x="8437872" y="3946739"/>
            <a:ext cx="2468940" cy="1911421"/>
          </a:xfrm>
          <a:prstGeom prst="rect">
            <a:avLst/>
          </a:prstGeom>
          <a:noFill/>
        </p:spPr>
        <p:txBody>
          <a:bodyPr wrap="square" rtlCol="0">
            <a:noAutofit/>
          </a:bodyPr>
          <a:lstStyle/>
          <a:p>
            <a:pPr>
              <a:lnSpc>
                <a:spcPct val="105000"/>
              </a:lnSpc>
              <a:spcBef>
                <a:spcPts val="800"/>
              </a:spcBef>
            </a:pPr>
            <a:r>
              <a:rPr lang="en-US" sz="1900" b="1">
                <a:latin typeface="+mj-lt"/>
                <a:cs typeface="Arial" panose="020B0604020202020204" pitchFamily="34" charset="0"/>
              </a:rPr>
              <a:t>Technology</a:t>
            </a:r>
          </a:p>
          <a:p>
            <a:pPr>
              <a:lnSpc>
                <a:spcPct val="105000"/>
              </a:lnSpc>
              <a:spcAft>
                <a:spcPts val="200"/>
              </a:spcAft>
            </a:pPr>
            <a:r>
              <a:rPr lang="en-US" sz="1250">
                <a:solidFill>
                  <a:schemeClr val="accent3"/>
                </a:solidFill>
              </a:rPr>
              <a:t>Digital agility</a:t>
            </a:r>
          </a:p>
          <a:p>
            <a:pPr>
              <a:lnSpc>
                <a:spcPct val="112000"/>
              </a:lnSpc>
              <a:spcBef>
                <a:spcPts val="300"/>
              </a:spcBef>
            </a:pPr>
            <a:r>
              <a:rPr lang="en-US" sz="1250"/>
              <a:t>Paychex Flex &amp; Prism platforms</a:t>
            </a:r>
          </a:p>
          <a:p>
            <a:pPr>
              <a:lnSpc>
                <a:spcPct val="112000"/>
              </a:lnSpc>
              <a:spcBef>
                <a:spcPts val="300"/>
              </a:spcBef>
            </a:pPr>
            <a:r>
              <a:rPr lang="en-US" sz="1250"/>
              <a:t>Single sign-on</a:t>
            </a:r>
          </a:p>
          <a:p>
            <a:pPr>
              <a:lnSpc>
                <a:spcPct val="112000"/>
              </a:lnSpc>
              <a:spcBef>
                <a:spcPts val="300"/>
              </a:spcBef>
            </a:pPr>
            <a:r>
              <a:rPr lang="en-US" sz="1250"/>
              <a:t>HR administration</a:t>
            </a:r>
          </a:p>
          <a:p>
            <a:pPr>
              <a:lnSpc>
                <a:spcPct val="112000"/>
              </a:lnSpc>
              <a:spcBef>
                <a:spcPts val="300"/>
              </a:spcBef>
            </a:pPr>
            <a:r>
              <a:rPr lang="en-US" sz="1250"/>
              <a:t>Reporting </a:t>
            </a:r>
          </a:p>
          <a:p>
            <a:pPr>
              <a:lnSpc>
                <a:spcPct val="112000"/>
              </a:lnSpc>
              <a:spcBef>
                <a:spcPts val="300"/>
              </a:spcBef>
            </a:pPr>
            <a:r>
              <a:rPr lang="en-US" sz="1250"/>
              <a:t>Employee training</a:t>
            </a:r>
          </a:p>
        </p:txBody>
      </p:sp>
      <p:sp>
        <p:nvSpPr>
          <p:cNvPr id="29" name="TextBox 28">
            <a:extLst>
              <a:ext uri="{FF2B5EF4-FFF2-40B4-BE49-F238E27FC236}">
                <a16:creationId xmlns:a16="http://schemas.microsoft.com/office/drawing/2014/main" id="{087160C3-9D05-0D98-064F-5BCA3BE1C7B9}"/>
              </a:ext>
            </a:extLst>
          </p:cNvPr>
          <p:cNvSpPr txBox="1"/>
          <p:nvPr/>
        </p:nvSpPr>
        <p:spPr>
          <a:xfrm>
            <a:off x="8437872" y="1335113"/>
            <a:ext cx="3144528" cy="2419252"/>
          </a:xfrm>
          <a:prstGeom prst="rect">
            <a:avLst/>
          </a:prstGeom>
          <a:noFill/>
        </p:spPr>
        <p:txBody>
          <a:bodyPr wrap="square" lIns="91440" tIns="45720" rIns="91440" bIns="45720" rtlCol="0" anchor="t">
            <a:noAutofit/>
          </a:bodyPr>
          <a:lstStyle/>
          <a:p>
            <a:pPr>
              <a:lnSpc>
                <a:spcPct val="105000"/>
              </a:lnSpc>
              <a:spcBef>
                <a:spcPts val="800"/>
              </a:spcBef>
            </a:pPr>
            <a:r>
              <a:rPr lang="en-US" sz="1900" b="1">
                <a:latin typeface="+mj-lt"/>
              </a:rPr>
              <a:t>Employee Benefits</a:t>
            </a:r>
          </a:p>
          <a:p>
            <a:pPr>
              <a:lnSpc>
                <a:spcPct val="105000"/>
              </a:lnSpc>
              <a:spcAft>
                <a:spcPts val="200"/>
              </a:spcAft>
            </a:pPr>
            <a:r>
              <a:rPr lang="en-US" sz="1250">
                <a:solidFill>
                  <a:schemeClr val="accent3"/>
                </a:solidFill>
              </a:rPr>
              <a:t>Productivity and retention</a:t>
            </a:r>
            <a:endParaRPr lang="en-US" sz="1250">
              <a:solidFill>
                <a:schemeClr val="accent3"/>
              </a:solidFill>
              <a:cs typeface="Arial"/>
            </a:endParaRPr>
          </a:p>
          <a:p>
            <a:pPr>
              <a:lnSpc>
                <a:spcPct val="112000"/>
              </a:lnSpc>
              <a:spcBef>
                <a:spcPts val="300"/>
              </a:spcBef>
            </a:pPr>
            <a:r>
              <a:rPr lang="en-US" sz="1250"/>
              <a:t>Benefits administrator</a:t>
            </a:r>
            <a:endParaRPr lang="en-US" sz="1250">
              <a:cs typeface="Arial"/>
            </a:endParaRPr>
          </a:p>
          <a:p>
            <a:pPr>
              <a:lnSpc>
                <a:spcPct val="112000"/>
              </a:lnSpc>
              <a:spcBef>
                <a:spcPts val="300"/>
              </a:spcBef>
            </a:pPr>
            <a:r>
              <a:rPr lang="en-US" sz="1250">
                <a:cs typeface="Arial"/>
              </a:rPr>
              <a:t>Health</a:t>
            </a:r>
            <a:endParaRPr lang="en-US" sz="1250"/>
          </a:p>
          <a:p>
            <a:pPr>
              <a:lnSpc>
                <a:spcPct val="112000"/>
              </a:lnSpc>
              <a:spcBef>
                <a:spcPts val="300"/>
              </a:spcBef>
            </a:pPr>
            <a:r>
              <a:rPr lang="en-US" sz="1250"/>
              <a:t>Dental</a:t>
            </a:r>
          </a:p>
          <a:p>
            <a:pPr>
              <a:lnSpc>
                <a:spcPct val="112000"/>
              </a:lnSpc>
              <a:spcBef>
                <a:spcPts val="300"/>
              </a:spcBef>
            </a:pPr>
            <a:r>
              <a:rPr lang="en-US" sz="1250"/>
              <a:t>Vision</a:t>
            </a:r>
          </a:p>
          <a:p>
            <a:pPr>
              <a:lnSpc>
                <a:spcPct val="112000"/>
              </a:lnSpc>
              <a:spcBef>
                <a:spcPts val="300"/>
              </a:spcBef>
            </a:pPr>
            <a:r>
              <a:rPr lang="en-US" sz="1250">
                <a:ea typeface="+mn-lt"/>
                <a:cs typeface="+mn-lt"/>
              </a:rPr>
              <a:t>Retirement</a:t>
            </a:r>
            <a:endParaRPr lang="en-US"/>
          </a:p>
          <a:p>
            <a:pPr>
              <a:lnSpc>
                <a:spcPct val="112000"/>
              </a:lnSpc>
              <a:spcBef>
                <a:spcPts val="300"/>
              </a:spcBef>
            </a:pPr>
            <a:r>
              <a:rPr lang="en-US" sz="1250"/>
              <a:t>Employee elective benefits</a:t>
            </a:r>
          </a:p>
          <a:p>
            <a:pPr>
              <a:lnSpc>
                <a:spcPct val="112000"/>
              </a:lnSpc>
              <a:spcBef>
                <a:spcPts val="300"/>
              </a:spcBef>
            </a:pPr>
            <a:r>
              <a:rPr lang="en-US" sz="1250">
                <a:ea typeface="+mn-lt"/>
                <a:cs typeface="+mn-lt"/>
              </a:rPr>
              <a:t>Wellness support</a:t>
            </a:r>
            <a:endParaRPr lang="en-US">
              <a:ea typeface="+mn-lt"/>
              <a:cs typeface="+mn-lt"/>
            </a:endParaRPr>
          </a:p>
        </p:txBody>
      </p:sp>
      <p:sp>
        <p:nvSpPr>
          <p:cNvPr id="30" name="TextBox 29">
            <a:extLst>
              <a:ext uri="{FF2B5EF4-FFF2-40B4-BE49-F238E27FC236}">
                <a16:creationId xmlns:a16="http://schemas.microsoft.com/office/drawing/2014/main" id="{4C0F11FF-16D1-72F1-1E4C-F782FE94F495}"/>
              </a:ext>
            </a:extLst>
          </p:cNvPr>
          <p:cNvSpPr txBox="1"/>
          <p:nvPr/>
        </p:nvSpPr>
        <p:spPr>
          <a:xfrm>
            <a:off x="762763" y="1334194"/>
            <a:ext cx="3652052" cy="2165336"/>
          </a:xfrm>
          <a:prstGeom prst="rect">
            <a:avLst/>
          </a:prstGeom>
          <a:noFill/>
        </p:spPr>
        <p:txBody>
          <a:bodyPr wrap="square" rtlCol="0">
            <a:noAutofit/>
          </a:bodyPr>
          <a:lstStyle/>
          <a:p>
            <a:pPr>
              <a:lnSpc>
                <a:spcPct val="105000"/>
              </a:lnSpc>
              <a:spcBef>
                <a:spcPts val="800"/>
              </a:spcBef>
            </a:pPr>
            <a:r>
              <a:rPr lang="en-US" sz="1900" b="1">
                <a:latin typeface="+mj-lt"/>
              </a:rPr>
              <a:t>HR &amp; Compliance</a:t>
            </a:r>
          </a:p>
          <a:p>
            <a:pPr>
              <a:lnSpc>
                <a:spcPct val="105000"/>
              </a:lnSpc>
              <a:spcAft>
                <a:spcPts val="200"/>
              </a:spcAft>
            </a:pPr>
            <a:r>
              <a:rPr lang="en-US" sz="1250">
                <a:solidFill>
                  <a:schemeClr val="accent3"/>
                </a:solidFill>
              </a:rPr>
              <a:t>HR Advice in accordance with regulations</a:t>
            </a:r>
          </a:p>
          <a:p>
            <a:pPr>
              <a:lnSpc>
                <a:spcPct val="112000"/>
              </a:lnSpc>
              <a:spcBef>
                <a:spcPts val="300"/>
              </a:spcBef>
            </a:pPr>
            <a:r>
              <a:rPr lang="en-US" sz="1250"/>
              <a:t>Dedicated certified HR professional </a:t>
            </a:r>
          </a:p>
          <a:p>
            <a:pPr>
              <a:lnSpc>
                <a:spcPct val="112000"/>
              </a:lnSpc>
              <a:spcBef>
                <a:spcPts val="300"/>
              </a:spcBef>
            </a:pPr>
            <a:r>
              <a:rPr lang="en-US" sz="1250"/>
              <a:t>supported by the compliance team</a:t>
            </a:r>
          </a:p>
          <a:p>
            <a:pPr>
              <a:lnSpc>
                <a:spcPct val="112000"/>
              </a:lnSpc>
              <a:spcBef>
                <a:spcPts val="300"/>
              </a:spcBef>
            </a:pPr>
            <a:r>
              <a:rPr lang="en-US" sz="1250"/>
              <a:t>Selecting and hiring employees</a:t>
            </a:r>
          </a:p>
          <a:p>
            <a:pPr>
              <a:lnSpc>
                <a:spcPct val="112000"/>
              </a:lnSpc>
              <a:spcBef>
                <a:spcPts val="300"/>
              </a:spcBef>
            </a:pPr>
            <a:r>
              <a:rPr lang="en-US" sz="1250"/>
              <a:t>Day-to-day employee management</a:t>
            </a:r>
          </a:p>
          <a:p>
            <a:pPr>
              <a:lnSpc>
                <a:spcPct val="112000"/>
              </a:lnSpc>
              <a:spcBef>
                <a:spcPts val="300"/>
              </a:spcBef>
            </a:pPr>
            <a:r>
              <a:rPr lang="en-US" sz="1250"/>
              <a:t>Employee compensation and assessments</a:t>
            </a:r>
          </a:p>
          <a:p>
            <a:pPr>
              <a:lnSpc>
                <a:spcPct val="112000"/>
              </a:lnSpc>
              <a:spcBef>
                <a:spcPts val="300"/>
              </a:spcBef>
            </a:pPr>
            <a:r>
              <a:rPr lang="en-US" sz="1250"/>
              <a:t>OSHA safety</a:t>
            </a:r>
          </a:p>
        </p:txBody>
      </p:sp>
      <p:sp>
        <p:nvSpPr>
          <p:cNvPr id="31" name="Rectangle 30">
            <a:extLst>
              <a:ext uri="{FF2B5EF4-FFF2-40B4-BE49-F238E27FC236}">
                <a16:creationId xmlns:a16="http://schemas.microsoft.com/office/drawing/2014/main" id="{A3E0C88C-5410-4172-F28B-CEC271CDE7D4}"/>
              </a:ext>
            </a:extLst>
          </p:cNvPr>
          <p:cNvSpPr/>
          <p:nvPr/>
        </p:nvSpPr>
        <p:spPr>
          <a:xfrm>
            <a:off x="628294" y="1400333"/>
            <a:ext cx="130026" cy="52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E91F497-D23C-E570-0222-57CF328FEA50}"/>
              </a:ext>
            </a:extLst>
          </p:cNvPr>
          <p:cNvSpPr/>
          <p:nvPr/>
        </p:nvSpPr>
        <p:spPr>
          <a:xfrm>
            <a:off x="614847" y="4022509"/>
            <a:ext cx="130026" cy="522596"/>
          </a:xfrm>
          <a:prstGeom prst="rect">
            <a:avLst/>
          </a:prstGeom>
          <a:solidFill>
            <a:srgbClr val="CAD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1F575B-09F9-069D-53C7-F3622DBC3B49}"/>
              </a:ext>
            </a:extLst>
          </p:cNvPr>
          <p:cNvSpPr/>
          <p:nvPr/>
        </p:nvSpPr>
        <p:spPr>
          <a:xfrm>
            <a:off x="8289918" y="1419224"/>
            <a:ext cx="130026" cy="522596"/>
          </a:xfrm>
          <a:prstGeom prst="rect">
            <a:avLst/>
          </a:prstGeom>
          <a:solidFill>
            <a:srgbClr val="6C7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FB2D967-278D-5E44-795B-9B584BBC2FA4}"/>
              </a:ext>
            </a:extLst>
          </p:cNvPr>
          <p:cNvSpPr/>
          <p:nvPr/>
        </p:nvSpPr>
        <p:spPr>
          <a:xfrm>
            <a:off x="8281756" y="4010234"/>
            <a:ext cx="130026" cy="522596"/>
          </a:xfrm>
          <a:prstGeom prst="rect">
            <a:avLst/>
          </a:prstGeom>
          <a:solidFill>
            <a:srgbClr val="5C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3506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28A996-DF71-82EC-2B31-C3B5BFC8C9A7}"/>
              </a:ext>
            </a:extLst>
          </p:cNvPr>
          <p:cNvSpPr/>
          <p:nvPr/>
        </p:nvSpPr>
        <p:spPr>
          <a:xfrm>
            <a:off x="5123653" y="0"/>
            <a:ext cx="7068347" cy="6523247"/>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4</a:t>
            </a:fld>
            <a:endParaRPr lang="en-US"/>
          </a:p>
        </p:txBody>
      </p:sp>
      <p:sp>
        <p:nvSpPr>
          <p:cNvPr id="5" name="Title 4">
            <a:extLst>
              <a:ext uri="{FF2B5EF4-FFF2-40B4-BE49-F238E27FC236}">
                <a16:creationId xmlns:a16="http://schemas.microsoft.com/office/drawing/2014/main" id="{15DA4A05-96F4-DE4F-B515-637955C7DF86}"/>
              </a:ext>
            </a:extLst>
          </p:cNvPr>
          <p:cNvSpPr>
            <a:spLocks noGrp="1"/>
          </p:cNvSpPr>
          <p:nvPr>
            <p:ph type="title"/>
          </p:nvPr>
        </p:nvSpPr>
        <p:spPr>
          <a:xfrm>
            <a:off x="408917" y="840578"/>
            <a:ext cx="3157244" cy="1320361"/>
          </a:xfrm>
        </p:spPr>
        <p:txBody>
          <a:bodyPr/>
          <a:lstStyle/>
          <a:p>
            <a:r>
              <a:rPr lang="en-US">
                <a:solidFill>
                  <a:schemeClr val="tx1"/>
                </a:solidFill>
              </a:rPr>
              <a:t>The History of Paychex</a:t>
            </a:r>
          </a:p>
        </p:txBody>
      </p:sp>
      <p:sp>
        <p:nvSpPr>
          <p:cNvPr id="9" name="Text Placeholder 8">
            <a:extLst>
              <a:ext uri="{FF2B5EF4-FFF2-40B4-BE49-F238E27FC236}">
                <a16:creationId xmlns:a16="http://schemas.microsoft.com/office/drawing/2014/main" id="{C02B4D66-7D9F-C641-96BD-1DB37FF008A1}"/>
              </a:ext>
            </a:extLst>
          </p:cNvPr>
          <p:cNvSpPr>
            <a:spLocks noGrp="1"/>
          </p:cNvSpPr>
          <p:nvPr>
            <p:ph type="body" sz="quarter" idx="11"/>
          </p:nvPr>
        </p:nvSpPr>
        <p:spPr>
          <a:xfrm>
            <a:off x="429442" y="2160939"/>
            <a:ext cx="3274457" cy="1616413"/>
          </a:xfrm>
        </p:spPr>
        <p:txBody>
          <a:bodyPr/>
          <a:lstStyle/>
          <a:p>
            <a:r>
              <a:rPr lang="en-US"/>
              <a:t>Paychex was founded in 1971 by Tom Golisano, who started the company with only $3,000. </a:t>
            </a:r>
          </a:p>
        </p:txBody>
      </p:sp>
      <p:sp>
        <p:nvSpPr>
          <p:cNvPr id="10" name="Footer Placeholder 2">
            <a:extLst>
              <a:ext uri="{FF2B5EF4-FFF2-40B4-BE49-F238E27FC236}">
                <a16:creationId xmlns:a16="http://schemas.microsoft.com/office/drawing/2014/main" id="{60AEF84E-D82A-6ADA-2A17-B20F36D950F9}"/>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grpSp>
        <p:nvGrpSpPr>
          <p:cNvPr id="12" name="Group 11">
            <a:extLst>
              <a:ext uri="{FF2B5EF4-FFF2-40B4-BE49-F238E27FC236}">
                <a16:creationId xmlns:a16="http://schemas.microsoft.com/office/drawing/2014/main" id="{47CDAB27-DD3C-311C-21A5-DD41161113C9}"/>
              </a:ext>
            </a:extLst>
          </p:cNvPr>
          <p:cNvGrpSpPr/>
          <p:nvPr/>
        </p:nvGrpSpPr>
        <p:grpSpPr>
          <a:xfrm rot="200025">
            <a:off x="4113277" y="643894"/>
            <a:ext cx="7666299" cy="5219169"/>
            <a:chOff x="5278056" y="1138245"/>
            <a:chExt cx="6913944" cy="4706970"/>
          </a:xfrm>
        </p:grpSpPr>
        <p:sp>
          <p:nvSpPr>
            <p:cNvPr id="11" name="Rectangle 10">
              <a:extLst>
                <a:ext uri="{FF2B5EF4-FFF2-40B4-BE49-F238E27FC236}">
                  <a16:creationId xmlns:a16="http://schemas.microsoft.com/office/drawing/2014/main" id="{EFBA9864-488F-2825-4333-575D0373022A}"/>
                </a:ext>
              </a:extLst>
            </p:cNvPr>
            <p:cNvSpPr/>
            <p:nvPr/>
          </p:nvSpPr>
          <p:spPr>
            <a:xfrm>
              <a:off x="5278056" y="1138245"/>
              <a:ext cx="6913944" cy="4706970"/>
            </a:xfrm>
            <a:prstGeom prst="rect">
              <a:avLst/>
            </a:prstGeom>
            <a:solidFill>
              <a:schemeClr val="bg1"/>
            </a:solidFill>
            <a:ln>
              <a:noFill/>
            </a:ln>
            <a:effectLst>
              <a:outerShdw blurRad="306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posing for a photo&#10;&#10;Description automatically generated">
              <a:extLst>
                <a:ext uri="{FF2B5EF4-FFF2-40B4-BE49-F238E27FC236}">
                  <a16:creationId xmlns:a16="http://schemas.microsoft.com/office/drawing/2014/main" id="{05D2E90E-E481-6BE5-D92B-63BFB963A0B7}"/>
                </a:ext>
              </a:extLst>
            </p:cNvPr>
            <p:cNvPicPr>
              <a:picLocks noChangeAspect="1"/>
            </p:cNvPicPr>
            <p:nvPr/>
          </p:nvPicPr>
          <p:blipFill>
            <a:blip r:embed="rId3"/>
            <a:stretch>
              <a:fillRect/>
            </a:stretch>
          </p:blipFill>
          <p:spPr>
            <a:xfrm>
              <a:off x="5547691" y="1376497"/>
              <a:ext cx="6374675" cy="4230466"/>
            </a:xfrm>
            <a:prstGeom prst="rect">
              <a:avLst/>
            </a:prstGeom>
          </p:spPr>
        </p:pic>
      </p:grpSp>
    </p:spTree>
    <p:extLst>
      <p:ext uri="{BB962C8B-B14F-4D97-AF65-F5344CB8AC3E}">
        <p14:creationId xmlns:p14="http://schemas.microsoft.com/office/powerpoint/2010/main" val="86149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6AC8EE-B139-327F-B098-4E9E29AC2DFC}"/>
              </a:ext>
            </a:extLst>
          </p:cNvPr>
          <p:cNvSpPr/>
          <p:nvPr/>
        </p:nvSpPr>
        <p:spPr>
          <a:xfrm>
            <a:off x="5123653" y="0"/>
            <a:ext cx="7068347" cy="6523247"/>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9D047FEE-2B10-7517-3894-1D9890EAC2F9}"/>
              </a:ext>
            </a:extLst>
          </p:cNvPr>
          <p:cNvGrpSpPr/>
          <p:nvPr/>
        </p:nvGrpSpPr>
        <p:grpSpPr>
          <a:xfrm rot="200025">
            <a:off x="4113277" y="643894"/>
            <a:ext cx="7666299" cy="5219169"/>
            <a:chOff x="5278056" y="1138245"/>
            <a:chExt cx="6913944" cy="4706970"/>
          </a:xfrm>
        </p:grpSpPr>
        <p:sp>
          <p:nvSpPr>
            <p:cNvPr id="12" name="Rectangle 11">
              <a:extLst>
                <a:ext uri="{FF2B5EF4-FFF2-40B4-BE49-F238E27FC236}">
                  <a16:creationId xmlns:a16="http://schemas.microsoft.com/office/drawing/2014/main" id="{C7195B21-6C80-89F9-7F6F-8B067EF267B0}"/>
                </a:ext>
              </a:extLst>
            </p:cNvPr>
            <p:cNvSpPr/>
            <p:nvPr/>
          </p:nvSpPr>
          <p:spPr>
            <a:xfrm>
              <a:off x="5278056" y="1138245"/>
              <a:ext cx="6913944" cy="4706970"/>
            </a:xfrm>
            <a:prstGeom prst="rect">
              <a:avLst/>
            </a:prstGeom>
            <a:solidFill>
              <a:schemeClr val="bg1"/>
            </a:solidFill>
            <a:ln>
              <a:noFill/>
            </a:ln>
            <a:effectLst>
              <a:outerShdw blurRad="306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group of people posing for a photo&#10;&#10;Description automatically generated">
              <a:extLst>
                <a:ext uri="{FF2B5EF4-FFF2-40B4-BE49-F238E27FC236}">
                  <a16:creationId xmlns:a16="http://schemas.microsoft.com/office/drawing/2014/main" id="{12F91E6B-CD55-0615-67AB-3CA37239948D}"/>
                </a:ext>
              </a:extLst>
            </p:cNvPr>
            <p:cNvPicPr>
              <a:picLocks noChangeAspect="1"/>
            </p:cNvPicPr>
            <p:nvPr/>
          </p:nvPicPr>
          <p:blipFill>
            <a:blip r:embed="rId3"/>
            <a:stretch>
              <a:fillRect/>
            </a:stretch>
          </p:blipFill>
          <p:spPr>
            <a:xfrm>
              <a:off x="5547691" y="1376497"/>
              <a:ext cx="6374675" cy="4230466"/>
            </a:xfrm>
            <a:prstGeom prst="rect">
              <a:avLst/>
            </a:prstGeom>
          </p:spPr>
        </p:pic>
      </p:grpSp>
      <p:grpSp>
        <p:nvGrpSpPr>
          <p:cNvPr id="14" name="Group 13">
            <a:extLst>
              <a:ext uri="{FF2B5EF4-FFF2-40B4-BE49-F238E27FC236}">
                <a16:creationId xmlns:a16="http://schemas.microsoft.com/office/drawing/2014/main" id="{FF6335CB-3A8B-770B-41C0-046393709E3B}"/>
              </a:ext>
            </a:extLst>
          </p:cNvPr>
          <p:cNvGrpSpPr/>
          <p:nvPr/>
        </p:nvGrpSpPr>
        <p:grpSpPr>
          <a:xfrm>
            <a:off x="4243180" y="830990"/>
            <a:ext cx="7666299" cy="5219169"/>
            <a:chOff x="4243180" y="830990"/>
            <a:chExt cx="7666299" cy="5219169"/>
          </a:xfrm>
        </p:grpSpPr>
        <p:grpSp>
          <p:nvGrpSpPr>
            <p:cNvPr id="7" name="Group 6">
              <a:extLst>
                <a:ext uri="{FF2B5EF4-FFF2-40B4-BE49-F238E27FC236}">
                  <a16:creationId xmlns:a16="http://schemas.microsoft.com/office/drawing/2014/main" id="{C0C5AECA-E81E-6E9D-D168-665423E0FDFF}"/>
                </a:ext>
              </a:extLst>
            </p:cNvPr>
            <p:cNvGrpSpPr/>
            <p:nvPr/>
          </p:nvGrpSpPr>
          <p:grpSpPr>
            <a:xfrm>
              <a:off x="4243180" y="830990"/>
              <a:ext cx="7666299" cy="5219169"/>
              <a:chOff x="5278056" y="1138245"/>
              <a:chExt cx="6913944" cy="4706970"/>
            </a:xfrm>
          </p:grpSpPr>
          <p:sp>
            <p:nvSpPr>
              <p:cNvPr id="8" name="Rectangle 7">
                <a:extLst>
                  <a:ext uri="{FF2B5EF4-FFF2-40B4-BE49-F238E27FC236}">
                    <a16:creationId xmlns:a16="http://schemas.microsoft.com/office/drawing/2014/main" id="{E4154E6C-B6A1-64B9-E510-21F56CA7EC66}"/>
                  </a:ext>
                </a:extLst>
              </p:cNvPr>
              <p:cNvSpPr/>
              <p:nvPr/>
            </p:nvSpPr>
            <p:spPr>
              <a:xfrm>
                <a:off x="5278056" y="1138245"/>
                <a:ext cx="6913944" cy="4706970"/>
              </a:xfrm>
              <a:prstGeom prst="rect">
                <a:avLst/>
              </a:prstGeom>
              <a:solidFill>
                <a:schemeClr val="bg1"/>
              </a:solidFill>
              <a:ln>
                <a:noFill/>
              </a:ln>
              <a:effectLst>
                <a:outerShdw blurRad="3064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posing for a photo&#10;&#10;Description automatically generated">
                <a:extLst>
                  <a:ext uri="{FF2B5EF4-FFF2-40B4-BE49-F238E27FC236}">
                    <a16:creationId xmlns:a16="http://schemas.microsoft.com/office/drawing/2014/main" id="{9FE610EE-40FC-DF78-54C2-36ED89250B68}"/>
                  </a:ext>
                </a:extLst>
              </p:cNvPr>
              <p:cNvPicPr>
                <a:picLocks noChangeAspect="1"/>
              </p:cNvPicPr>
              <p:nvPr/>
            </p:nvPicPr>
            <p:blipFill>
              <a:blip r:embed="rId3"/>
              <a:stretch>
                <a:fillRect/>
              </a:stretch>
            </p:blipFill>
            <p:spPr>
              <a:xfrm>
                <a:off x="5547691" y="1376497"/>
                <a:ext cx="6374675" cy="4230466"/>
              </a:xfrm>
              <a:prstGeom prst="rect">
                <a:avLst/>
              </a:prstGeom>
            </p:spPr>
          </p:pic>
        </p:grpSp>
        <p:pic>
          <p:nvPicPr>
            <p:cNvPr id="6" name="Picture 6" descr="Paychex debuts Paychex Solo, document management, and more | Accounting  Today">
              <a:extLst>
                <a:ext uri="{FF2B5EF4-FFF2-40B4-BE49-F238E27FC236}">
                  <a16:creationId xmlns:a16="http://schemas.microsoft.com/office/drawing/2014/main" id="{528103B7-A48A-3220-ED26-4C10CDCF6D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12450" b="370"/>
            <a:stretch/>
          </p:blipFill>
          <p:spPr bwMode="auto">
            <a:xfrm>
              <a:off x="4542156" y="1095168"/>
              <a:ext cx="7068347" cy="467146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5</a:t>
            </a:fld>
            <a:endParaRPr lang="en-US"/>
          </a:p>
        </p:txBody>
      </p:sp>
      <p:sp>
        <p:nvSpPr>
          <p:cNvPr id="5" name="Title 4">
            <a:extLst>
              <a:ext uri="{FF2B5EF4-FFF2-40B4-BE49-F238E27FC236}">
                <a16:creationId xmlns:a16="http://schemas.microsoft.com/office/drawing/2014/main" id="{15DA4A05-96F4-DE4F-B515-637955C7DF86}"/>
              </a:ext>
            </a:extLst>
          </p:cNvPr>
          <p:cNvSpPr>
            <a:spLocks noGrp="1"/>
          </p:cNvSpPr>
          <p:nvPr>
            <p:ph type="title"/>
          </p:nvPr>
        </p:nvSpPr>
        <p:spPr>
          <a:xfrm>
            <a:off x="408916" y="840578"/>
            <a:ext cx="3145223" cy="1320361"/>
          </a:xfrm>
        </p:spPr>
        <p:txBody>
          <a:bodyPr/>
          <a:lstStyle/>
          <a:p>
            <a:r>
              <a:rPr lang="en-US">
                <a:solidFill>
                  <a:schemeClr val="tx1"/>
                </a:solidFill>
              </a:rPr>
              <a:t>The History of Paychex</a:t>
            </a:r>
          </a:p>
        </p:txBody>
      </p:sp>
      <p:sp>
        <p:nvSpPr>
          <p:cNvPr id="9" name="Text Placeholder 8">
            <a:extLst>
              <a:ext uri="{FF2B5EF4-FFF2-40B4-BE49-F238E27FC236}">
                <a16:creationId xmlns:a16="http://schemas.microsoft.com/office/drawing/2014/main" id="{C02B4D66-7D9F-C641-96BD-1DB37FF008A1}"/>
              </a:ext>
            </a:extLst>
          </p:cNvPr>
          <p:cNvSpPr>
            <a:spLocks noGrp="1"/>
          </p:cNvSpPr>
          <p:nvPr>
            <p:ph type="body" sz="quarter" idx="11"/>
          </p:nvPr>
        </p:nvSpPr>
        <p:spPr>
          <a:xfrm>
            <a:off x="429442" y="2160939"/>
            <a:ext cx="3538570" cy="1616413"/>
          </a:xfrm>
        </p:spPr>
        <p:txBody>
          <a:bodyPr/>
          <a:lstStyle/>
          <a:p>
            <a:r>
              <a:rPr lang="en-US"/>
              <a:t>In December 2018, Paychex closed on its acquisition of Oasis, making it the second largest PEO in the U.S. We have over 730,000 clients that rely on us as their trusted partner. </a:t>
            </a:r>
          </a:p>
          <a:p>
            <a:r>
              <a:rPr lang="en-US"/>
              <a:t>Paychex and Oasis rebranded to Paychex HR in 2022.</a:t>
            </a:r>
          </a:p>
        </p:txBody>
      </p:sp>
      <p:sp>
        <p:nvSpPr>
          <p:cNvPr id="10" name="Footer Placeholder 2">
            <a:extLst>
              <a:ext uri="{FF2B5EF4-FFF2-40B4-BE49-F238E27FC236}">
                <a16:creationId xmlns:a16="http://schemas.microsoft.com/office/drawing/2014/main" id="{60AEF84E-D82A-6ADA-2A17-B20F36D950F9}"/>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Tree>
    <p:extLst>
      <p:ext uri="{BB962C8B-B14F-4D97-AF65-F5344CB8AC3E}">
        <p14:creationId xmlns:p14="http://schemas.microsoft.com/office/powerpoint/2010/main" val="8643419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6</a:t>
            </a:fld>
            <a:endParaRPr lang="en-US"/>
          </a:p>
        </p:txBody>
      </p:sp>
      <p:sp>
        <p:nvSpPr>
          <p:cNvPr id="25" name="Footer Placeholder 2">
            <a:extLst>
              <a:ext uri="{FF2B5EF4-FFF2-40B4-BE49-F238E27FC236}">
                <a16:creationId xmlns:a16="http://schemas.microsoft.com/office/drawing/2014/main" id="{EDF8C621-4F73-C59B-6CCE-0F4FC7526AF6}"/>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7" name="Title 1">
            <a:extLst>
              <a:ext uri="{FF2B5EF4-FFF2-40B4-BE49-F238E27FC236}">
                <a16:creationId xmlns:a16="http://schemas.microsoft.com/office/drawing/2014/main" id="{EF662811-E9F9-75D5-9F1C-4CF6051F21C0}"/>
              </a:ext>
            </a:extLst>
          </p:cNvPr>
          <p:cNvSpPr txBox="1">
            <a:spLocks/>
          </p:cNvSpPr>
          <p:nvPr/>
        </p:nvSpPr>
        <p:spPr>
          <a:xfrm>
            <a:off x="483560" y="1278391"/>
            <a:ext cx="3781048" cy="1293011"/>
          </a:xfrm>
          <a:prstGeom prst="rect">
            <a:avLst/>
          </a:prstGeom>
          <a:noFill/>
        </p:spPr>
        <p:txBody>
          <a:bodyPr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sz="2800" b="1"/>
          </a:p>
        </p:txBody>
      </p:sp>
      <p:grpSp>
        <p:nvGrpSpPr>
          <p:cNvPr id="22" name="Group 21">
            <a:extLst>
              <a:ext uri="{FF2B5EF4-FFF2-40B4-BE49-F238E27FC236}">
                <a16:creationId xmlns:a16="http://schemas.microsoft.com/office/drawing/2014/main" id="{254031BD-3DA1-CB83-5F2E-691614C5937F}"/>
              </a:ext>
            </a:extLst>
          </p:cNvPr>
          <p:cNvGrpSpPr/>
          <p:nvPr/>
        </p:nvGrpSpPr>
        <p:grpSpPr>
          <a:xfrm>
            <a:off x="8052878" y="1229877"/>
            <a:ext cx="3620638" cy="3506547"/>
            <a:chOff x="8052878" y="1229877"/>
            <a:chExt cx="3620638" cy="3506547"/>
          </a:xfrm>
        </p:grpSpPr>
        <p:sp>
          <p:nvSpPr>
            <p:cNvPr id="2" name="Rounded Rectangle 1">
              <a:extLst>
                <a:ext uri="{FF2B5EF4-FFF2-40B4-BE49-F238E27FC236}">
                  <a16:creationId xmlns:a16="http://schemas.microsoft.com/office/drawing/2014/main" id="{0F837467-EAF1-07A5-3907-17B53F5A0A40}"/>
                </a:ext>
              </a:extLst>
            </p:cNvPr>
            <p:cNvSpPr/>
            <p:nvPr/>
          </p:nvSpPr>
          <p:spPr>
            <a:xfrm>
              <a:off x="8052878" y="1476583"/>
              <a:ext cx="3620638" cy="3259841"/>
            </a:xfrm>
            <a:prstGeom prst="roundRect">
              <a:avLst>
                <a:gd name="adj" fmla="val 431"/>
              </a:avLst>
            </a:prstGeom>
            <a:solidFill>
              <a:schemeClr val="bg1"/>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284B336-BE8A-9D7C-0099-57AFEC2E597C}"/>
                </a:ext>
              </a:extLst>
            </p:cNvPr>
            <p:cNvSpPr txBox="1">
              <a:spLocks/>
            </p:cNvSpPr>
            <p:nvPr/>
          </p:nvSpPr>
          <p:spPr>
            <a:xfrm>
              <a:off x="8264194" y="1229877"/>
              <a:ext cx="3249403" cy="432028"/>
            </a:xfrm>
            <a:prstGeom prst="rect">
              <a:avLst/>
            </a:prstGeom>
            <a:noFill/>
          </p:spPr>
          <p:txBody>
            <a:bodyPr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sz="2800" b="1">
                <a:solidFill>
                  <a:schemeClr val="bg1"/>
                </a:solidFill>
              </a:endParaRPr>
            </a:p>
          </p:txBody>
        </p:sp>
        <p:pic>
          <p:nvPicPr>
            <p:cNvPr id="12" name="Picture 11">
              <a:extLst>
                <a:ext uri="{FF2B5EF4-FFF2-40B4-BE49-F238E27FC236}">
                  <a16:creationId xmlns:a16="http://schemas.microsoft.com/office/drawing/2014/main" id="{82DD85AF-062E-6742-7850-660BB4C34D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2186" t="12142" r="27050"/>
            <a:stretch/>
          </p:blipFill>
          <p:spPr>
            <a:xfrm>
              <a:off x="8770581" y="2562862"/>
              <a:ext cx="2370675" cy="1936835"/>
            </a:xfrm>
            <a:prstGeom prst="rect">
              <a:avLst/>
            </a:prstGeom>
          </p:spPr>
        </p:pic>
        <p:sp>
          <p:nvSpPr>
            <p:cNvPr id="14" name="Rectangle 13">
              <a:extLst>
                <a:ext uri="{FF2B5EF4-FFF2-40B4-BE49-F238E27FC236}">
                  <a16:creationId xmlns:a16="http://schemas.microsoft.com/office/drawing/2014/main" id="{128F95D0-7B57-E15A-6DAC-73466E8D7E77}"/>
                </a:ext>
              </a:extLst>
            </p:cNvPr>
            <p:cNvSpPr/>
            <p:nvPr/>
          </p:nvSpPr>
          <p:spPr>
            <a:xfrm>
              <a:off x="8052878" y="1476584"/>
              <a:ext cx="3620638" cy="888436"/>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b="1">
                  <a:solidFill>
                    <a:schemeClr val="bg1"/>
                  </a:solidFill>
                  <a:latin typeface="+mj-lt"/>
                </a:rPr>
                <a:t>Continuous Enhancements in Tech &amp; Benefits</a:t>
              </a:r>
            </a:p>
          </p:txBody>
        </p:sp>
      </p:grpSp>
      <p:grpSp>
        <p:nvGrpSpPr>
          <p:cNvPr id="21" name="Group 20">
            <a:extLst>
              <a:ext uri="{FF2B5EF4-FFF2-40B4-BE49-F238E27FC236}">
                <a16:creationId xmlns:a16="http://schemas.microsoft.com/office/drawing/2014/main" id="{FD84171C-8308-4837-7BED-E80905A40A8E}"/>
              </a:ext>
            </a:extLst>
          </p:cNvPr>
          <p:cNvGrpSpPr/>
          <p:nvPr/>
        </p:nvGrpSpPr>
        <p:grpSpPr>
          <a:xfrm>
            <a:off x="4259399" y="1471296"/>
            <a:ext cx="3633560" cy="3264943"/>
            <a:chOff x="4259399" y="1471296"/>
            <a:chExt cx="3633560" cy="3264943"/>
          </a:xfrm>
        </p:grpSpPr>
        <p:sp>
          <p:nvSpPr>
            <p:cNvPr id="3" name="Rounded Rectangle 2">
              <a:extLst>
                <a:ext uri="{FF2B5EF4-FFF2-40B4-BE49-F238E27FC236}">
                  <a16:creationId xmlns:a16="http://schemas.microsoft.com/office/drawing/2014/main" id="{2652AAE4-0D8A-22E4-32FF-02D53300FBB1}"/>
                </a:ext>
              </a:extLst>
            </p:cNvPr>
            <p:cNvSpPr/>
            <p:nvPr/>
          </p:nvSpPr>
          <p:spPr>
            <a:xfrm>
              <a:off x="4264607" y="1471296"/>
              <a:ext cx="3620638" cy="3264943"/>
            </a:xfrm>
            <a:prstGeom prst="roundRect">
              <a:avLst>
                <a:gd name="adj" fmla="val 431"/>
              </a:avLst>
            </a:prstGeom>
            <a:solidFill>
              <a:schemeClr val="bg1"/>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4E3A030-B73B-FD19-76FD-F169D20F8BD5}"/>
                </a:ext>
              </a:extLst>
            </p:cNvPr>
            <p:cNvSpPr txBox="1">
              <a:spLocks/>
            </p:cNvSpPr>
            <p:nvPr/>
          </p:nvSpPr>
          <p:spPr>
            <a:xfrm>
              <a:off x="4650025" y="1476584"/>
              <a:ext cx="2749062" cy="1192559"/>
            </a:xfrm>
            <a:prstGeom prst="rect">
              <a:avLst/>
            </a:prstGeom>
            <a:noFill/>
          </p:spPr>
          <p:txBody>
            <a:bodyPr lIns="0" tIns="0" rIns="0" bIns="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endParaRPr lang="en-US" sz="2400" b="1"/>
            </a:p>
          </p:txBody>
        </p:sp>
        <p:pic>
          <p:nvPicPr>
            <p:cNvPr id="13" name="Picture 12">
              <a:extLst>
                <a:ext uri="{FF2B5EF4-FFF2-40B4-BE49-F238E27FC236}">
                  <a16:creationId xmlns:a16="http://schemas.microsoft.com/office/drawing/2014/main" id="{7458FB09-1D75-5A45-9101-5DD1D3D7348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8307" t="11177" r="41980" b="43870"/>
            <a:stretch/>
          </p:blipFill>
          <p:spPr>
            <a:xfrm>
              <a:off x="5337862" y="2427388"/>
              <a:ext cx="2061225" cy="2016586"/>
            </a:xfrm>
            <a:prstGeom prst="rect">
              <a:avLst/>
            </a:prstGeom>
          </p:spPr>
        </p:pic>
        <p:sp>
          <p:nvSpPr>
            <p:cNvPr id="15" name="Rectangle 14">
              <a:extLst>
                <a:ext uri="{FF2B5EF4-FFF2-40B4-BE49-F238E27FC236}">
                  <a16:creationId xmlns:a16="http://schemas.microsoft.com/office/drawing/2014/main" id="{0C6B4560-619F-B20D-7A88-343C296AAFB3}"/>
                </a:ext>
              </a:extLst>
            </p:cNvPr>
            <p:cNvSpPr/>
            <p:nvPr/>
          </p:nvSpPr>
          <p:spPr>
            <a:xfrm>
              <a:off x="4259399" y="1476585"/>
              <a:ext cx="3633560" cy="888436"/>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b="1">
                  <a:latin typeface="+mj-lt"/>
                </a:rPr>
                <a:t>HR Advice</a:t>
              </a:r>
              <a:br>
                <a:rPr lang="en-US" b="1">
                  <a:latin typeface="+mj-lt"/>
                </a:rPr>
              </a:br>
              <a:r>
                <a:rPr lang="en-US" b="1">
                  <a:latin typeface="+mj-lt"/>
                </a:rPr>
                <a:t>&amp; Guidance</a:t>
              </a:r>
            </a:p>
          </p:txBody>
        </p:sp>
      </p:grpSp>
      <p:grpSp>
        <p:nvGrpSpPr>
          <p:cNvPr id="20" name="Group 19">
            <a:extLst>
              <a:ext uri="{FF2B5EF4-FFF2-40B4-BE49-F238E27FC236}">
                <a16:creationId xmlns:a16="http://schemas.microsoft.com/office/drawing/2014/main" id="{74C64ACC-1FCF-5A07-668A-BA20574B8326}"/>
              </a:ext>
            </a:extLst>
          </p:cNvPr>
          <p:cNvGrpSpPr/>
          <p:nvPr/>
        </p:nvGrpSpPr>
        <p:grpSpPr>
          <a:xfrm>
            <a:off x="483559" y="1471296"/>
            <a:ext cx="3620637" cy="3265966"/>
            <a:chOff x="483559" y="1471296"/>
            <a:chExt cx="3620637" cy="3265966"/>
          </a:xfrm>
        </p:grpSpPr>
        <p:sp>
          <p:nvSpPr>
            <p:cNvPr id="5" name="Rounded Rectangle 4">
              <a:extLst>
                <a:ext uri="{FF2B5EF4-FFF2-40B4-BE49-F238E27FC236}">
                  <a16:creationId xmlns:a16="http://schemas.microsoft.com/office/drawing/2014/main" id="{2FEF9CF1-2DBC-B2B1-250E-F298B91E015A}"/>
                </a:ext>
              </a:extLst>
            </p:cNvPr>
            <p:cNvSpPr/>
            <p:nvPr/>
          </p:nvSpPr>
          <p:spPr>
            <a:xfrm>
              <a:off x="483559" y="1500331"/>
              <a:ext cx="3620637" cy="3236931"/>
            </a:xfrm>
            <a:prstGeom prst="roundRect">
              <a:avLst>
                <a:gd name="adj" fmla="val 431"/>
              </a:avLst>
            </a:prstGeom>
            <a:solidFill>
              <a:schemeClr val="bg1"/>
            </a:solidFill>
            <a:ln>
              <a:noFill/>
            </a:ln>
            <a:effectLst>
              <a:outerShdw blurRad="1905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0CEAB714-BC27-B347-3D0C-48AEDB458718}"/>
                </a:ext>
              </a:extLst>
            </p:cNvPr>
            <p:cNvGrpSpPr>
              <a:grpSpLocks noChangeAspect="1"/>
            </p:cNvGrpSpPr>
            <p:nvPr/>
          </p:nvGrpSpPr>
          <p:grpSpPr>
            <a:xfrm>
              <a:off x="1280247" y="2427388"/>
              <a:ext cx="2128314" cy="2030251"/>
              <a:chOff x="2726935" y="1554148"/>
              <a:chExt cx="2004138" cy="1852928"/>
            </a:xfrm>
          </p:grpSpPr>
          <p:pic>
            <p:nvPicPr>
              <p:cNvPr id="10" name="Picture 9">
                <a:extLst>
                  <a:ext uri="{FF2B5EF4-FFF2-40B4-BE49-F238E27FC236}">
                    <a16:creationId xmlns:a16="http://schemas.microsoft.com/office/drawing/2014/main" id="{EDB0F5B7-D394-4137-551E-A071163BAE5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3805" t="11066" r="65334" b="43724"/>
              <a:stretch/>
            </p:blipFill>
            <p:spPr>
              <a:xfrm>
                <a:off x="2726935" y="1554148"/>
                <a:ext cx="2004138" cy="1852928"/>
              </a:xfrm>
              <a:prstGeom prst="rect">
                <a:avLst/>
              </a:prstGeom>
            </p:spPr>
          </p:pic>
          <p:sp>
            <p:nvSpPr>
              <p:cNvPr id="11" name="TextBox 10">
                <a:extLst>
                  <a:ext uri="{FF2B5EF4-FFF2-40B4-BE49-F238E27FC236}">
                    <a16:creationId xmlns:a16="http://schemas.microsoft.com/office/drawing/2014/main" id="{06F20881-168E-D548-D0CD-678A84BE5DA0}"/>
                  </a:ext>
                </a:extLst>
              </p:cNvPr>
              <p:cNvSpPr txBox="1"/>
              <p:nvPr/>
            </p:nvSpPr>
            <p:spPr>
              <a:xfrm>
                <a:off x="3947891" y="1797631"/>
                <a:ext cx="357829" cy="646331"/>
              </a:xfrm>
              <a:prstGeom prst="rect">
                <a:avLst/>
              </a:prstGeom>
              <a:noFill/>
            </p:spPr>
            <p:txBody>
              <a:bodyPr wrap="square" rtlCol="0">
                <a:spAutoFit/>
              </a:bodyPr>
              <a:lstStyle/>
              <a:p>
                <a:r>
                  <a:rPr lang="en-US" sz="3600" b="1">
                    <a:solidFill>
                      <a:schemeClr val="accent3"/>
                    </a:solidFill>
                  </a:rPr>
                  <a:t>+</a:t>
                </a:r>
              </a:p>
            </p:txBody>
          </p:sp>
        </p:grpSp>
        <p:sp>
          <p:nvSpPr>
            <p:cNvPr id="16" name="Rectangle 15">
              <a:extLst>
                <a:ext uri="{FF2B5EF4-FFF2-40B4-BE49-F238E27FC236}">
                  <a16:creationId xmlns:a16="http://schemas.microsoft.com/office/drawing/2014/main" id="{B8AE5D58-62AA-8FA8-138B-ABEA9ECC4F46}"/>
                </a:ext>
              </a:extLst>
            </p:cNvPr>
            <p:cNvSpPr/>
            <p:nvPr/>
          </p:nvSpPr>
          <p:spPr>
            <a:xfrm flipH="1">
              <a:off x="503278" y="1471296"/>
              <a:ext cx="3588479" cy="888437"/>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b="1">
                  <a:latin typeface="+mj-lt"/>
                </a:rPr>
                <a:t>Experience, Stability,</a:t>
              </a:r>
              <a:br>
                <a:rPr lang="en-US" b="1">
                  <a:latin typeface="+mj-lt"/>
                </a:rPr>
              </a:br>
              <a:r>
                <a:rPr lang="en-US" b="1">
                  <a:latin typeface="+mj-lt"/>
                </a:rPr>
                <a:t>&amp; Reputation</a:t>
              </a:r>
            </a:p>
          </p:txBody>
        </p:sp>
      </p:grpSp>
      <p:sp>
        <p:nvSpPr>
          <p:cNvPr id="17" name="Title 3">
            <a:extLst>
              <a:ext uri="{FF2B5EF4-FFF2-40B4-BE49-F238E27FC236}">
                <a16:creationId xmlns:a16="http://schemas.microsoft.com/office/drawing/2014/main" id="{3B9F422F-B0A6-BE49-31B6-B38BF61CE426}"/>
              </a:ext>
            </a:extLst>
          </p:cNvPr>
          <p:cNvSpPr>
            <a:spLocks noGrp="1"/>
          </p:cNvSpPr>
          <p:nvPr>
            <p:ph type="title"/>
          </p:nvPr>
        </p:nvSpPr>
        <p:spPr>
          <a:xfrm>
            <a:off x="-137483" y="513357"/>
            <a:ext cx="12191999" cy="443198"/>
          </a:xfrm>
          <a:noFill/>
        </p:spPr>
        <p:txBody>
          <a:bodyPr vert="horz" wrap="square" lIns="0" tIns="0" rIns="0" bIns="0" rtlCol="0" anchor="t" anchorCtr="0">
            <a:spAutoFit/>
          </a:bodyPr>
          <a:lstStyle/>
          <a:p>
            <a:pPr algn="ctr"/>
            <a:r>
              <a:rPr lang="en-US" sz="3200">
                <a:solidFill>
                  <a:schemeClr val="tx1"/>
                </a:solidFill>
              </a:rPr>
              <a:t>Why Choose Paychex</a:t>
            </a:r>
          </a:p>
        </p:txBody>
      </p:sp>
      <p:grpSp>
        <p:nvGrpSpPr>
          <p:cNvPr id="27" name="Group 26">
            <a:extLst>
              <a:ext uri="{FF2B5EF4-FFF2-40B4-BE49-F238E27FC236}">
                <a16:creationId xmlns:a16="http://schemas.microsoft.com/office/drawing/2014/main" id="{AC2C1BCB-8363-F82F-EF97-39D8B3DE8904}"/>
              </a:ext>
            </a:extLst>
          </p:cNvPr>
          <p:cNvGrpSpPr/>
          <p:nvPr/>
        </p:nvGrpSpPr>
        <p:grpSpPr>
          <a:xfrm>
            <a:off x="356450" y="4798606"/>
            <a:ext cx="11479099" cy="1408753"/>
            <a:chOff x="2174794" y="5181677"/>
            <a:chExt cx="8357679" cy="1025682"/>
          </a:xfrm>
        </p:grpSpPr>
        <p:pic>
          <p:nvPicPr>
            <p:cNvPr id="18" name="Picture 17">
              <a:extLst>
                <a:ext uri="{FF2B5EF4-FFF2-40B4-BE49-F238E27FC236}">
                  <a16:creationId xmlns:a16="http://schemas.microsoft.com/office/drawing/2014/main" id="{9211DC98-9795-4291-AC4A-3A7EE3D23F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74794" y="5181677"/>
              <a:ext cx="4391686" cy="1011117"/>
            </a:xfrm>
            <a:prstGeom prst="rect">
              <a:avLst/>
            </a:prstGeom>
          </p:spPr>
        </p:pic>
        <p:pic>
          <p:nvPicPr>
            <p:cNvPr id="19" name="Picture 18">
              <a:extLst>
                <a:ext uri="{FF2B5EF4-FFF2-40B4-BE49-F238E27FC236}">
                  <a16:creationId xmlns:a16="http://schemas.microsoft.com/office/drawing/2014/main" id="{E408CB2D-7B46-EBBB-C84B-7A40475CEF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2142" r="52296"/>
            <a:stretch/>
          </p:blipFill>
          <p:spPr>
            <a:xfrm>
              <a:off x="8107306" y="5305980"/>
              <a:ext cx="2425167" cy="862421"/>
            </a:xfrm>
            <a:prstGeom prst="rect">
              <a:avLst/>
            </a:prstGeom>
          </p:spPr>
        </p:pic>
        <p:pic>
          <p:nvPicPr>
            <p:cNvPr id="23" name="Picture 22">
              <a:extLst>
                <a:ext uri="{FF2B5EF4-FFF2-40B4-BE49-F238E27FC236}">
                  <a16:creationId xmlns:a16="http://schemas.microsoft.com/office/drawing/2014/main" id="{CB3F76C9-D52E-8F9C-E081-297A84A6855C}"/>
                </a:ext>
              </a:extLst>
            </p:cNvPr>
            <p:cNvPicPr>
              <a:picLocks noChangeAspect="1"/>
            </p:cNvPicPr>
            <p:nvPr/>
          </p:nvPicPr>
          <p:blipFill rotWithShape="1">
            <a:blip r:embed="rId6"/>
            <a:srcRect l="48847" r="28965"/>
            <a:stretch/>
          </p:blipFill>
          <p:spPr>
            <a:xfrm>
              <a:off x="6815957" y="5218629"/>
              <a:ext cx="1271329" cy="988730"/>
            </a:xfrm>
            <a:prstGeom prst="rect">
              <a:avLst/>
            </a:prstGeom>
          </p:spPr>
        </p:pic>
      </p:grpSp>
    </p:spTree>
    <p:extLst>
      <p:ext uri="{BB962C8B-B14F-4D97-AF65-F5344CB8AC3E}">
        <p14:creationId xmlns:p14="http://schemas.microsoft.com/office/powerpoint/2010/main" val="16398646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7</a:t>
            </a:fld>
            <a:endParaRPr lang="en-US"/>
          </a:p>
        </p:txBody>
      </p:sp>
      <p:sp>
        <p:nvSpPr>
          <p:cNvPr id="25" name="Footer Placeholder 2">
            <a:extLst>
              <a:ext uri="{FF2B5EF4-FFF2-40B4-BE49-F238E27FC236}">
                <a16:creationId xmlns:a16="http://schemas.microsoft.com/office/drawing/2014/main" id="{EDF8C621-4F73-C59B-6CCE-0F4FC7526AF6}"/>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22" name="Title 1">
            <a:extLst>
              <a:ext uri="{FF2B5EF4-FFF2-40B4-BE49-F238E27FC236}">
                <a16:creationId xmlns:a16="http://schemas.microsoft.com/office/drawing/2014/main" id="{236323C0-457B-FC96-82B0-550D6294E889}"/>
              </a:ext>
            </a:extLst>
          </p:cNvPr>
          <p:cNvSpPr>
            <a:spLocks noGrp="1"/>
          </p:cNvSpPr>
          <p:nvPr>
            <p:ph type="title"/>
          </p:nvPr>
        </p:nvSpPr>
        <p:spPr>
          <a:xfrm>
            <a:off x="619805" y="472331"/>
            <a:ext cx="10952390" cy="821763"/>
          </a:xfrm>
        </p:spPr>
        <p:txBody>
          <a:bodyPr/>
          <a:lstStyle/>
          <a:p>
            <a:r>
              <a:rPr lang="en-US">
                <a:solidFill>
                  <a:schemeClr val="tx1"/>
                </a:solidFill>
              </a:rPr>
              <a:t>The Value of Paychex</a:t>
            </a:r>
          </a:p>
        </p:txBody>
      </p:sp>
      <p:sp>
        <p:nvSpPr>
          <p:cNvPr id="24" name="Rectangle 23">
            <a:extLst>
              <a:ext uri="{FF2B5EF4-FFF2-40B4-BE49-F238E27FC236}">
                <a16:creationId xmlns:a16="http://schemas.microsoft.com/office/drawing/2014/main" id="{465DF3F0-31F9-5C56-504B-AC6648F85300}"/>
              </a:ext>
            </a:extLst>
          </p:cNvPr>
          <p:cNvSpPr/>
          <p:nvPr/>
        </p:nvSpPr>
        <p:spPr>
          <a:xfrm>
            <a:off x="630010" y="1336432"/>
            <a:ext cx="7514632" cy="4835765"/>
          </a:xfrm>
          <a:prstGeom prst="rect">
            <a:avLst/>
          </a:prstGeom>
          <a:solidFill>
            <a:srgbClr val="EEF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256C5A07-2098-765F-11C8-BF68CF5704DF}"/>
              </a:ext>
            </a:extLst>
          </p:cNvPr>
          <p:cNvSpPr txBox="1"/>
          <p:nvPr/>
        </p:nvSpPr>
        <p:spPr>
          <a:xfrm>
            <a:off x="1001609" y="1734056"/>
            <a:ext cx="2922145" cy="4092818"/>
          </a:xfrm>
          <a:prstGeom prst="rect">
            <a:avLst/>
          </a:prstGeom>
          <a:noFill/>
        </p:spPr>
        <p:txBody>
          <a:bodyPr wrap="square" rtlCol="0">
            <a:noAutofit/>
          </a:bodyPr>
          <a:lstStyle/>
          <a:p>
            <a:pPr defTabSz="609585">
              <a:lnSpc>
                <a:spcPct val="110000"/>
              </a:lnSpc>
              <a:spcBef>
                <a:spcPts val="1600"/>
              </a:spcBef>
              <a:buClr>
                <a:srgbClr val="143977"/>
              </a:buClr>
              <a:defRPr/>
            </a:pPr>
            <a:r>
              <a:rPr lang="en-US" sz="1700" b="1">
                <a:solidFill>
                  <a:schemeClr val="accent3"/>
                </a:solidFill>
              </a:rPr>
              <a:t>Best PEO </a:t>
            </a:r>
            <a:r>
              <a:rPr lang="en-US" sz="1600">
                <a:solidFill>
                  <a:prstClr val="black"/>
                </a:solidFill>
              </a:rPr>
              <a:t>for mid-size </a:t>
            </a:r>
            <a:br>
              <a:rPr lang="en-US" sz="1600">
                <a:solidFill>
                  <a:prstClr val="black"/>
                </a:solidFill>
              </a:rPr>
            </a:br>
            <a:r>
              <a:rPr lang="en-US" sz="1600">
                <a:solidFill>
                  <a:prstClr val="black"/>
                </a:solidFill>
              </a:rPr>
              <a:t>businesses </a:t>
            </a:r>
            <a:r>
              <a:rPr lang="en-US" sz="1200">
                <a:solidFill>
                  <a:prstClr val="black"/>
                </a:solidFill>
              </a:rPr>
              <a:t>– </a:t>
            </a:r>
            <a:r>
              <a:rPr lang="en-US" sz="1200" i="1">
                <a:solidFill>
                  <a:prstClr val="black"/>
                </a:solidFill>
              </a:rPr>
              <a:t>Business News Daily</a:t>
            </a:r>
          </a:p>
          <a:p>
            <a:pPr defTabSz="609585">
              <a:lnSpc>
                <a:spcPct val="110000"/>
              </a:lnSpc>
              <a:spcBef>
                <a:spcPts val="2400"/>
              </a:spcBef>
              <a:buClr>
                <a:srgbClr val="143977"/>
              </a:buClr>
              <a:defRPr/>
            </a:pPr>
            <a:r>
              <a:rPr lang="en-US" sz="1700" b="1">
                <a:solidFill>
                  <a:schemeClr val="accent3"/>
                </a:solidFill>
              </a:rPr>
              <a:t>Best HR outsourcing </a:t>
            </a:r>
            <a:br>
              <a:rPr lang="en-US" sz="1900" b="1">
                <a:solidFill>
                  <a:prstClr val="black"/>
                </a:solidFill>
                <a:latin typeface="+mj-lt"/>
              </a:rPr>
            </a:br>
            <a:r>
              <a:rPr lang="en-US" sz="1600">
                <a:solidFill>
                  <a:prstClr val="black"/>
                </a:solidFill>
              </a:rPr>
              <a:t>for small business overall </a:t>
            </a:r>
          </a:p>
          <a:p>
            <a:pPr defTabSz="609585">
              <a:lnSpc>
                <a:spcPct val="110000"/>
              </a:lnSpc>
              <a:spcBef>
                <a:spcPts val="200"/>
              </a:spcBef>
              <a:buClr>
                <a:srgbClr val="143977"/>
              </a:buClr>
              <a:defRPr/>
            </a:pPr>
            <a:r>
              <a:rPr lang="en-US" sz="1200">
                <a:solidFill>
                  <a:prstClr val="black"/>
                </a:solidFill>
                <a:latin typeface="+mj-lt"/>
              </a:rPr>
              <a:t>  – </a:t>
            </a:r>
            <a:r>
              <a:rPr lang="en-US" sz="1200">
                <a:solidFill>
                  <a:prstClr val="black"/>
                </a:solidFill>
              </a:rPr>
              <a:t>Inc.com</a:t>
            </a:r>
          </a:p>
          <a:p>
            <a:pPr defTabSz="609585">
              <a:lnSpc>
                <a:spcPct val="110000"/>
              </a:lnSpc>
              <a:spcBef>
                <a:spcPts val="2400"/>
              </a:spcBef>
              <a:buClr>
                <a:srgbClr val="143977"/>
              </a:buClr>
              <a:defRPr/>
            </a:pPr>
            <a:r>
              <a:rPr lang="en-US" sz="1600">
                <a:solidFill>
                  <a:prstClr val="black"/>
                </a:solidFill>
              </a:rPr>
              <a:t>One of the world’s </a:t>
            </a:r>
            <a:r>
              <a:rPr lang="en-US" sz="1700" b="1">
                <a:solidFill>
                  <a:schemeClr val="accent3"/>
                </a:solidFill>
              </a:rPr>
              <a:t>most innovative</a:t>
            </a:r>
            <a:r>
              <a:rPr lang="en-US" sz="1700" b="1">
                <a:solidFill>
                  <a:prstClr val="black"/>
                </a:solidFill>
              </a:rPr>
              <a:t> </a:t>
            </a:r>
            <a:r>
              <a:rPr lang="en-US" sz="1600">
                <a:solidFill>
                  <a:prstClr val="black"/>
                </a:solidFill>
              </a:rPr>
              <a:t>companies</a:t>
            </a:r>
          </a:p>
          <a:p>
            <a:pPr defTabSz="609585">
              <a:lnSpc>
                <a:spcPct val="110000"/>
              </a:lnSpc>
              <a:spcBef>
                <a:spcPts val="200"/>
              </a:spcBef>
              <a:buClr>
                <a:srgbClr val="143977"/>
              </a:buClr>
              <a:defRPr/>
            </a:pPr>
            <a:r>
              <a:rPr lang="en-US" sz="1200" i="1">
                <a:solidFill>
                  <a:prstClr val="black"/>
                </a:solidFill>
              </a:rPr>
              <a:t>  – Forbes</a:t>
            </a:r>
          </a:p>
          <a:p>
            <a:pPr defTabSz="609585">
              <a:lnSpc>
                <a:spcPct val="110000"/>
              </a:lnSpc>
              <a:spcBef>
                <a:spcPts val="200"/>
              </a:spcBef>
              <a:buClr>
                <a:srgbClr val="143977"/>
              </a:buClr>
              <a:defRPr/>
            </a:pPr>
            <a:endParaRPr lang="en-US" sz="1200" i="1">
              <a:solidFill>
                <a:prstClr val="black"/>
              </a:solidFill>
            </a:endParaRPr>
          </a:p>
          <a:p>
            <a:pPr defTabSz="609585">
              <a:lnSpc>
                <a:spcPct val="110000"/>
              </a:lnSpc>
              <a:buClr>
                <a:srgbClr val="143977"/>
              </a:buClr>
              <a:defRPr/>
            </a:pPr>
            <a:r>
              <a:rPr lang="en-US" sz="1600">
                <a:solidFill>
                  <a:prstClr val="black"/>
                </a:solidFill>
              </a:rPr>
              <a:t>One of the world’s </a:t>
            </a:r>
            <a:br>
              <a:rPr lang="en-US" sz="1600">
                <a:solidFill>
                  <a:prstClr val="black"/>
                </a:solidFill>
              </a:rPr>
            </a:br>
            <a:r>
              <a:rPr lang="en-US" sz="1700" b="1">
                <a:solidFill>
                  <a:schemeClr val="accent3"/>
                </a:solidFill>
              </a:rPr>
              <a:t>most ethical </a:t>
            </a:r>
            <a:r>
              <a:rPr lang="en-US" sz="1600">
                <a:solidFill>
                  <a:prstClr val="black"/>
                </a:solidFill>
              </a:rPr>
              <a:t>companies</a:t>
            </a:r>
          </a:p>
          <a:p>
            <a:pPr defTabSz="609585">
              <a:lnSpc>
                <a:spcPct val="110000"/>
              </a:lnSpc>
              <a:buClr>
                <a:srgbClr val="143977"/>
              </a:buClr>
              <a:defRPr/>
            </a:pPr>
            <a:r>
              <a:rPr lang="en-US" sz="1600">
                <a:solidFill>
                  <a:prstClr val="black"/>
                </a:solidFill>
              </a:rPr>
              <a:t>14-Time Honoree </a:t>
            </a:r>
          </a:p>
          <a:p>
            <a:pPr defTabSz="609585">
              <a:lnSpc>
                <a:spcPct val="110000"/>
              </a:lnSpc>
              <a:buClr>
                <a:srgbClr val="143977"/>
              </a:buClr>
              <a:defRPr/>
            </a:pPr>
            <a:r>
              <a:rPr lang="en-US" sz="1200">
                <a:solidFill>
                  <a:prstClr val="black"/>
                </a:solidFill>
              </a:rPr>
              <a:t>  – Ethisphere</a:t>
            </a:r>
            <a:r>
              <a:rPr lang="en-US" sz="1000" baseline="30000">
                <a:solidFill>
                  <a:prstClr val="black"/>
                </a:solidFill>
              </a:rPr>
              <a:t>®</a:t>
            </a:r>
            <a:r>
              <a:rPr lang="en-US" sz="1200">
                <a:solidFill>
                  <a:prstClr val="black"/>
                </a:solidFill>
              </a:rPr>
              <a:t> Institute</a:t>
            </a:r>
          </a:p>
        </p:txBody>
      </p:sp>
      <p:sp>
        <p:nvSpPr>
          <p:cNvPr id="28" name="TextBox 27">
            <a:extLst>
              <a:ext uri="{FF2B5EF4-FFF2-40B4-BE49-F238E27FC236}">
                <a16:creationId xmlns:a16="http://schemas.microsoft.com/office/drawing/2014/main" id="{23A64CF1-CEFE-6CCD-FD0C-4AC8BEDFC528}"/>
              </a:ext>
            </a:extLst>
          </p:cNvPr>
          <p:cNvSpPr txBox="1"/>
          <p:nvPr/>
        </p:nvSpPr>
        <p:spPr>
          <a:xfrm>
            <a:off x="4763047" y="1728331"/>
            <a:ext cx="2922145" cy="4098543"/>
          </a:xfrm>
          <a:prstGeom prst="rect">
            <a:avLst/>
          </a:prstGeom>
          <a:noFill/>
        </p:spPr>
        <p:txBody>
          <a:bodyPr wrap="square" lIns="91440" tIns="45720" rIns="91440" bIns="45720" rtlCol="0" anchor="t">
            <a:noAutofit/>
          </a:bodyPr>
          <a:lstStyle/>
          <a:p>
            <a:pPr defTabSz="609585">
              <a:lnSpc>
                <a:spcPct val="110000"/>
              </a:lnSpc>
              <a:spcBef>
                <a:spcPts val="2000"/>
              </a:spcBef>
              <a:buClr>
                <a:srgbClr val="143977"/>
              </a:buClr>
              <a:defRPr/>
            </a:pPr>
            <a:r>
              <a:rPr lang="en-US" sz="1600"/>
              <a:t>One of the world’s </a:t>
            </a:r>
            <a:br>
              <a:rPr lang="en-US" sz="1600"/>
            </a:br>
            <a:r>
              <a:rPr lang="en-US" sz="1700" b="1">
                <a:solidFill>
                  <a:schemeClr val="accent3"/>
                </a:solidFill>
              </a:rPr>
              <a:t>most admired </a:t>
            </a:r>
            <a:r>
              <a:rPr lang="en-US" sz="1600"/>
              <a:t>companies </a:t>
            </a:r>
            <a:endParaRPr lang="en-US" sz="1600">
              <a:solidFill>
                <a:prstClr val="black"/>
              </a:solidFill>
            </a:endParaRPr>
          </a:p>
          <a:p>
            <a:pPr defTabSz="609585">
              <a:lnSpc>
                <a:spcPct val="110000"/>
              </a:lnSpc>
              <a:spcBef>
                <a:spcPts val="200"/>
              </a:spcBef>
              <a:buClr>
                <a:srgbClr val="143977"/>
              </a:buClr>
              <a:defRPr/>
            </a:pPr>
            <a:r>
              <a:rPr lang="en-US" sz="1200" i="1"/>
              <a:t>– Fortune </a:t>
            </a:r>
            <a:r>
              <a:rPr lang="en-US" sz="1200"/>
              <a:t>2022</a:t>
            </a:r>
            <a:endParaRPr lang="en-US" sz="1200" b="1" strike="sngStrike">
              <a:solidFill>
                <a:srgbClr val="FF0000"/>
              </a:solidFill>
              <a:cs typeface="Arial"/>
            </a:endParaRPr>
          </a:p>
          <a:p>
            <a:pPr defTabSz="609585">
              <a:lnSpc>
                <a:spcPct val="110000"/>
              </a:lnSpc>
              <a:spcBef>
                <a:spcPts val="2400"/>
              </a:spcBef>
              <a:buClr>
                <a:srgbClr val="143977"/>
              </a:buClr>
              <a:defRPr/>
            </a:pPr>
            <a:r>
              <a:rPr lang="en-US" sz="1700" b="1">
                <a:solidFill>
                  <a:schemeClr val="accent3"/>
                </a:solidFill>
              </a:rPr>
              <a:t>Largest</a:t>
            </a:r>
            <a:r>
              <a:rPr lang="en-US" sz="1700" b="1">
                <a:solidFill>
                  <a:schemeClr val="accent3"/>
                </a:solidFill>
                <a:latin typeface="+mj-lt"/>
              </a:rPr>
              <a:t> </a:t>
            </a:r>
            <a:r>
              <a:rPr lang="en-US" sz="1700" b="1">
                <a:solidFill>
                  <a:schemeClr val="accent3"/>
                </a:solidFill>
              </a:rPr>
              <a:t>recordkeeper</a:t>
            </a:r>
            <a:r>
              <a:rPr lang="en-US" sz="1700">
                <a:solidFill>
                  <a:schemeClr val="accent3"/>
                </a:solidFill>
              </a:rPr>
              <a:t> </a:t>
            </a:r>
            <a:r>
              <a:rPr lang="en-US" sz="1600"/>
              <a:t>of 401(k) plans in U.S. </a:t>
            </a:r>
            <a:r>
              <a:rPr lang="en-US" sz="1600" b="0" i="0">
                <a:solidFill>
                  <a:srgbClr val="222222"/>
                </a:solidFill>
                <a:effectLst/>
              </a:rPr>
              <a:t>by number of plans.</a:t>
            </a:r>
            <a:endParaRPr lang="en-US" sz="1600">
              <a:cs typeface="Arial"/>
            </a:endParaRPr>
          </a:p>
          <a:p>
            <a:pPr defTabSz="609585">
              <a:lnSpc>
                <a:spcPct val="110000"/>
              </a:lnSpc>
              <a:spcBef>
                <a:spcPts val="200"/>
              </a:spcBef>
              <a:buClr>
                <a:srgbClr val="143977"/>
              </a:buClr>
              <a:defRPr/>
            </a:pPr>
            <a:r>
              <a:rPr lang="en-US" sz="1200" i="1"/>
              <a:t>– Plansponsor Magazine </a:t>
            </a:r>
            <a:r>
              <a:rPr lang="en-US" sz="1200"/>
              <a:t>2022</a:t>
            </a:r>
            <a:endParaRPr lang="en-US" sz="1200">
              <a:cs typeface="Arial"/>
            </a:endParaRPr>
          </a:p>
          <a:p>
            <a:pPr defTabSz="609585">
              <a:lnSpc>
                <a:spcPct val="110000"/>
              </a:lnSpc>
              <a:spcBef>
                <a:spcPts val="200"/>
              </a:spcBef>
              <a:buClr>
                <a:srgbClr val="143977"/>
              </a:buClr>
              <a:defRPr/>
            </a:pPr>
            <a:endParaRPr lang="en-US" sz="1200" i="1">
              <a:solidFill>
                <a:prstClr val="black"/>
              </a:solidFill>
            </a:endParaRPr>
          </a:p>
          <a:p>
            <a:pPr defTabSz="609585">
              <a:lnSpc>
                <a:spcPct val="110000"/>
              </a:lnSpc>
              <a:buClr>
                <a:srgbClr val="143977"/>
              </a:buClr>
              <a:defRPr/>
            </a:pPr>
            <a:r>
              <a:rPr lang="en-US" sz="1700" b="1">
                <a:solidFill>
                  <a:schemeClr val="accent3"/>
                </a:solidFill>
              </a:rPr>
              <a:t>Top HR product of 2021</a:t>
            </a:r>
            <a:endParaRPr lang="en-US" sz="1700" b="1">
              <a:solidFill>
                <a:schemeClr val="accent3"/>
              </a:solidFill>
              <a:cs typeface="Arial"/>
            </a:endParaRPr>
          </a:p>
          <a:p>
            <a:pPr defTabSz="609585">
              <a:lnSpc>
                <a:spcPct val="110000"/>
              </a:lnSpc>
              <a:buClr>
                <a:srgbClr val="143977"/>
              </a:buClr>
              <a:defRPr/>
            </a:pPr>
            <a:r>
              <a:rPr lang="en-US" sz="1600"/>
              <a:t>Paychex Flex</a:t>
            </a:r>
            <a:r>
              <a:rPr lang="en-US" sz="1400" baseline="30000"/>
              <a:t>®</a:t>
            </a:r>
            <a:br>
              <a:rPr lang="en-US" b="1"/>
            </a:br>
            <a:r>
              <a:rPr lang="en-US" sz="1200"/>
              <a:t>– </a:t>
            </a:r>
            <a:r>
              <a:rPr lang="en-US" sz="1200" i="1"/>
              <a:t>Human Resource Executive Magazine</a:t>
            </a:r>
            <a:endParaRPr lang="en-US" sz="1700" i="1"/>
          </a:p>
          <a:p>
            <a:pPr defTabSz="609585">
              <a:lnSpc>
                <a:spcPct val="110000"/>
              </a:lnSpc>
              <a:spcBef>
                <a:spcPts val="2400"/>
              </a:spcBef>
              <a:buClr>
                <a:srgbClr val="143977"/>
              </a:buClr>
              <a:defRPr/>
            </a:pPr>
            <a:r>
              <a:rPr lang="en-US" sz="1700" b="1">
                <a:solidFill>
                  <a:schemeClr val="accent3"/>
                </a:solidFill>
              </a:rPr>
              <a:t>Publicly traded </a:t>
            </a:r>
            <a:br>
              <a:rPr lang="en-US" sz="1700" b="1"/>
            </a:br>
            <a:r>
              <a:rPr lang="en-US" sz="1700" b="1">
                <a:solidFill>
                  <a:schemeClr val="accent3"/>
                </a:solidFill>
              </a:rPr>
              <a:t>on NASDAQ </a:t>
            </a:r>
            <a:r>
              <a:rPr lang="en-US" sz="1700"/>
              <a:t>(PAYX)</a:t>
            </a:r>
            <a:endParaRPr lang="en-US" sz="1700">
              <a:cs typeface="Arial"/>
            </a:endParaRPr>
          </a:p>
          <a:p>
            <a:pPr defTabSz="609585">
              <a:spcBef>
                <a:spcPts val="200"/>
              </a:spcBef>
              <a:buClr>
                <a:srgbClr val="143977"/>
              </a:buClr>
              <a:defRPr/>
            </a:pPr>
            <a:endParaRPr lang="en-US" sz="1200" i="1">
              <a:solidFill>
                <a:prstClr val="black"/>
              </a:solidFill>
            </a:endParaRPr>
          </a:p>
        </p:txBody>
      </p:sp>
      <p:cxnSp>
        <p:nvCxnSpPr>
          <p:cNvPr id="29" name="Straight Connector 28">
            <a:extLst>
              <a:ext uri="{FF2B5EF4-FFF2-40B4-BE49-F238E27FC236}">
                <a16:creationId xmlns:a16="http://schemas.microsoft.com/office/drawing/2014/main" id="{561D35A8-A328-3379-587B-7189D646D829}"/>
              </a:ext>
            </a:extLst>
          </p:cNvPr>
          <p:cNvCxnSpPr>
            <a:cxnSpLocks/>
          </p:cNvCxnSpPr>
          <p:nvPr/>
        </p:nvCxnSpPr>
        <p:spPr>
          <a:xfrm>
            <a:off x="4343400" y="1728331"/>
            <a:ext cx="0" cy="3912665"/>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A759C54-4A44-FE20-F086-A273297C94EB}"/>
              </a:ext>
            </a:extLst>
          </p:cNvPr>
          <p:cNvSpPr txBox="1"/>
          <p:nvPr/>
        </p:nvSpPr>
        <p:spPr>
          <a:xfrm>
            <a:off x="8246716" y="1284622"/>
            <a:ext cx="1958698" cy="525869"/>
          </a:xfrm>
          <a:prstGeom prst="rect">
            <a:avLst/>
          </a:prstGeom>
          <a:noFill/>
        </p:spPr>
        <p:txBody>
          <a:bodyPr wrap="square" rtlCol="0">
            <a:noAutofit/>
          </a:bodyPr>
          <a:lstStyle/>
          <a:p>
            <a:r>
              <a:rPr lang="en-US" sz="3200">
                <a:latin typeface="+mj-lt"/>
              </a:rPr>
              <a:t>$0</a:t>
            </a:r>
            <a:endParaRPr lang="en-US" sz="3200"/>
          </a:p>
        </p:txBody>
      </p:sp>
      <p:sp>
        <p:nvSpPr>
          <p:cNvPr id="31" name="TextBox 30">
            <a:extLst>
              <a:ext uri="{FF2B5EF4-FFF2-40B4-BE49-F238E27FC236}">
                <a16:creationId xmlns:a16="http://schemas.microsoft.com/office/drawing/2014/main" id="{0905A675-6711-0001-2B89-71D6DBA37674}"/>
              </a:ext>
            </a:extLst>
          </p:cNvPr>
          <p:cNvSpPr txBox="1"/>
          <p:nvPr/>
        </p:nvSpPr>
        <p:spPr>
          <a:xfrm>
            <a:off x="8266722" y="2377188"/>
            <a:ext cx="2969733" cy="525869"/>
          </a:xfrm>
          <a:prstGeom prst="rect">
            <a:avLst/>
          </a:prstGeom>
          <a:noFill/>
        </p:spPr>
        <p:txBody>
          <a:bodyPr wrap="square" rtlCol="0">
            <a:noAutofit/>
          </a:bodyPr>
          <a:lstStyle/>
          <a:p>
            <a:r>
              <a:rPr lang="en-US" sz="1600"/>
              <a:t>                 </a:t>
            </a:r>
            <a:br>
              <a:rPr lang="en-US" sz="1600"/>
            </a:br>
            <a:r>
              <a:rPr lang="en-US" sz="1600"/>
              <a:t>private-sector</a:t>
            </a:r>
            <a:r>
              <a:rPr lang="en-US" sz="1600" b="1"/>
              <a:t> </a:t>
            </a:r>
            <a:r>
              <a:rPr lang="en-US" sz="1600"/>
              <a:t>employees paid</a:t>
            </a:r>
          </a:p>
        </p:txBody>
      </p:sp>
      <p:sp>
        <p:nvSpPr>
          <p:cNvPr id="32" name="TextBox 31">
            <a:extLst>
              <a:ext uri="{FF2B5EF4-FFF2-40B4-BE49-F238E27FC236}">
                <a16:creationId xmlns:a16="http://schemas.microsoft.com/office/drawing/2014/main" id="{0661DBFC-EC4F-84D0-9E55-7B6B6AC24446}"/>
              </a:ext>
            </a:extLst>
          </p:cNvPr>
          <p:cNvSpPr txBox="1"/>
          <p:nvPr/>
        </p:nvSpPr>
        <p:spPr>
          <a:xfrm>
            <a:off x="8268243" y="3465169"/>
            <a:ext cx="2463415" cy="304451"/>
          </a:xfrm>
          <a:prstGeom prst="rect">
            <a:avLst/>
          </a:prstGeom>
          <a:noFill/>
        </p:spPr>
        <p:txBody>
          <a:bodyPr wrap="square" rtlCol="0">
            <a:noAutofit/>
          </a:bodyPr>
          <a:lstStyle/>
          <a:p>
            <a:r>
              <a:rPr lang="en-US" sz="1600"/>
              <a:t>in annual fund transfers</a:t>
            </a:r>
          </a:p>
        </p:txBody>
      </p:sp>
      <p:sp>
        <p:nvSpPr>
          <p:cNvPr id="33" name="TextBox 32">
            <a:extLst>
              <a:ext uri="{FF2B5EF4-FFF2-40B4-BE49-F238E27FC236}">
                <a16:creationId xmlns:a16="http://schemas.microsoft.com/office/drawing/2014/main" id="{200AC841-74F4-FF1D-8C42-9C973B9498E0}"/>
              </a:ext>
            </a:extLst>
          </p:cNvPr>
          <p:cNvSpPr txBox="1"/>
          <p:nvPr/>
        </p:nvSpPr>
        <p:spPr>
          <a:xfrm>
            <a:off x="8228611" y="3036774"/>
            <a:ext cx="3181584" cy="525870"/>
          </a:xfrm>
          <a:prstGeom prst="rect">
            <a:avLst/>
          </a:prstGeom>
          <a:noFill/>
        </p:spPr>
        <p:txBody>
          <a:bodyPr wrap="square" rtlCol="0">
            <a:noAutofit/>
          </a:bodyPr>
          <a:lstStyle/>
          <a:p>
            <a:r>
              <a:rPr lang="en-US" sz="3200">
                <a:latin typeface="+mj-lt"/>
              </a:rPr>
              <a:t>$600</a:t>
            </a:r>
            <a:r>
              <a:rPr lang="en-US">
                <a:latin typeface="+mj-lt"/>
              </a:rPr>
              <a:t> </a:t>
            </a:r>
            <a:r>
              <a:rPr lang="en-US" sz="1700" b="1"/>
              <a:t>billion</a:t>
            </a:r>
            <a:endParaRPr lang="en-US" sz="1700"/>
          </a:p>
        </p:txBody>
      </p:sp>
      <p:sp>
        <p:nvSpPr>
          <p:cNvPr id="34" name="TextBox 33">
            <a:extLst>
              <a:ext uri="{FF2B5EF4-FFF2-40B4-BE49-F238E27FC236}">
                <a16:creationId xmlns:a16="http://schemas.microsoft.com/office/drawing/2014/main" id="{9F2E9F77-70F0-AD12-1368-56D21F90D9AF}"/>
              </a:ext>
            </a:extLst>
          </p:cNvPr>
          <p:cNvSpPr txBox="1"/>
          <p:nvPr/>
        </p:nvSpPr>
        <p:spPr>
          <a:xfrm>
            <a:off x="8325600" y="4103149"/>
            <a:ext cx="3084595" cy="747289"/>
          </a:xfrm>
          <a:prstGeom prst="rect">
            <a:avLst/>
          </a:prstGeom>
          <a:noFill/>
        </p:spPr>
        <p:txBody>
          <a:bodyPr wrap="square" rtlCol="0">
            <a:noAutofit/>
          </a:bodyPr>
          <a:lstStyle/>
          <a:p>
            <a:r>
              <a:rPr lang="en-US" sz="1600"/>
              <a:t>                       </a:t>
            </a:r>
          </a:p>
          <a:p>
            <a:pPr>
              <a:lnSpc>
                <a:spcPct val="110000"/>
              </a:lnSpc>
            </a:pPr>
            <a:r>
              <a:rPr lang="en-US" sz="1600"/>
              <a:t>state and federal regulatory </a:t>
            </a:r>
            <a:br>
              <a:rPr lang="en-US" sz="1600"/>
            </a:br>
            <a:r>
              <a:rPr lang="en-US" sz="1600"/>
              <a:t>changes tracked annually</a:t>
            </a:r>
          </a:p>
        </p:txBody>
      </p:sp>
      <p:sp>
        <p:nvSpPr>
          <p:cNvPr id="35" name="TextBox 34">
            <a:extLst>
              <a:ext uri="{FF2B5EF4-FFF2-40B4-BE49-F238E27FC236}">
                <a16:creationId xmlns:a16="http://schemas.microsoft.com/office/drawing/2014/main" id="{5065EF5D-36C3-82ED-8228-5FB628543070}"/>
              </a:ext>
            </a:extLst>
          </p:cNvPr>
          <p:cNvSpPr txBox="1"/>
          <p:nvPr/>
        </p:nvSpPr>
        <p:spPr>
          <a:xfrm>
            <a:off x="8325601" y="5381190"/>
            <a:ext cx="3186702" cy="304451"/>
          </a:xfrm>
          <a:prstGeom prst="rect">
            <a:avLst/>
          </a:prstGeom>
          <a:noFill/>
        </p:spPr>
        <p:txBody>
          <a:bodyPr wrap="square" rtlCol="0">
            <a:noAutofit/>
          </a:bodyPr>
          <a:lstStyle/>
          <a:p>
            <a:r>
              <a:rPr lang="en-US" sz="1600"/>
              <a:t>Forms W-2 distributed annually</a:t>
            </a:r>
          </a:p>
        </p:txBody>
      </p:sp>
      <p:sp>
        <p:nvSpPr>
          <p:cNvPr id="36" name="TextBox 35">
            <a:extLst>
              <a:ext uri="{FF2B5EF4-FFF2-40B4-BE49-F238E27FC236}">
                <a16:creationId xmlns:a16="http://schemas.microsoft.com/office/drawing/2014/main" id="{742918B1-C73A-89B4-F4A5-52CB4D325311}"/>
              </a:ext>
            </a:extLst>
          </p:cNvPr>
          <p:cNvSpPr txBox="1"/>
          <p:nvPr/>
        </p:nvSpPr>
        <p:spPr>
          <a:xfrm>
            <a:off x="8331538" y="4951994"/>
            <a:ext cx="3078658" cy="525869"/>
          </a:xfrm>
          <a:prstGeom prst="rect">
            <a:avLst/>
          </a:prstGeom>
          <a:noFill/>
        </p:spPr>
        <p:txBody>
          <a:bodyPr wrap="square" rtlCol="0">
            <a:noAutofit/>
          </a:bodyPr>
          <a:lstStyle/>
          <a:p>
            <a:r>
              <a:rPr lang="en-US" sz="3200">
                <a:latin typeface="+mj-lt"/>
              </a:rPr>
              <a:t>11.6</a:t>
            </a:r>
            <a:r>
              <a:rPr lang="en-US" sz="1600">
                <a:latin typeface="+mj-lt"/>
              </a:rPr>
              <a:t> </a:t>
            </a:r>
            <a:r>
              <a:rPr lang="en-US" sz="1700" b="1"/>
              <a:t>million</a:t>
            </a:r>
            <a:endParaRPr lang="en-US" sz="1700"/>
          </a:p>
        </p:txBody>
      </p:sp>
      <p:grpSp>
        <p:nvGrpSpPr>
          <p:cNvPr id="2" name="Group 1">
            <a:extLst>
              <a:ext uri="{FF2B5EF4-FFF2-40B4-BE49-F238E27FC236}">
                <a16:creationId xmlns:a16="http://schemas.microsoft.com/office/drawing/2014/main" id="{5815AFD7-EEE6-EF90-3C5E-321D49F5AEB6}"/>
              </a:ext>
            </a:extLst>
          </p:cNvPr>
          <p:cNvGrpSpPr/>
          <p:nvPr/>
        </p:nvGrpSpPr>
        <p:grpSpPr>
          <a:xfrm>
            <a:off x="8325600" y="2197807"/>
            <a:ext cx="2916369" cy="2761568"/>
            <a:chOff x="8325600" y="1813494"/>
            <a:chExt cx="2916369" cy="2761568"/>
          </a:xfrm>
        </p:grpSpPr>
        <p:cxnSp>
          <p:nvCxnSpPr>
            <p:cNvPr id="37" name="Straight Connector 36">
              <a:extLst>
                <a:ext uri="{FF2B5EF4-FFF2-40B4-BE49-F238E27FC236}">
                  <a16:creationId xmlns:a16="http://schemas.microsoft.com/office/drawing/2014/main" id="{6F1EBAF5-E1E0-37F8-6F4D-0559B303FAE7}"/>
                </a:ext>
              </a:extLst>
            </p:cNvPr>
            <p:cNvCxnSpPr>
              <a:cxnSpLocks/>
            </p:cNvCxnSpPr>
            <p:nvPr/>
          </p:nvCxnSpPr>
          <p:spPr>
            <a:xfrm>
              <a:off x="8325600" y="1813494"/>
              <a:ext cx="291085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494B96F-0D07-0C4A-D9C1-D646A0713E29}"/>
                </a:ext>
              </a:extLst>
            </p:cNvPr>
            <p:cNvCxnSpPr>
              <a:cxnSpLocks/>
            </p:cNvCxnSpPr>
            <p:nvPr/>
          </p:nvCxnSpPr>
          <p:spPr>
            <a:xfrm>
              <a:off x="8336815" y="2633452"/>
              <a:ext cx="290515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B73B87E-2819-EA56-4EB4-C7C82550AFAD}"/>
                </a:ext>
              </a:extLst>
            </p:cNvPr>
            <p:cNvCxnSpPr>
              <a:cxnSpLocks/>
            </p:cNvCxnSpPr>
            <p:nvPr/>
          </p:nvCxnSpPr>
          <p:spPr>
            <a:xfrm>
              <a:off x="8348030" y="3467673"/>
              <a:ext cx="2888425"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77D9710-619A-355D-CBFB-5C0F1AD28124}"/>
                </a:ext>
              </a:extLst>
            </p:cNvPr>
            <p:cNvCxnSpPr>
              <a:cxnSpLocks/>
            </p:cNvCxnSpPr>
            <p:nvPr/>
          </p:nvCxnSpPr>
          <p:spPr>
            <a:xfrm>
              <a:off x="8359246" y="4575062"/>
              <a:ext cx="2877209"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E050C7E1-4C68-3D57-78F1-24FE08E75F9C}"/>
              </a:ext>
            </a:extLst>
          </p:cNvPr>
          <p:cNvSpPr txBox="1"/>
          <p:nvPr/>
        </p:nvSpPr>
        <p:spPr>
          <a:xfrm>
            <a:off x="8266722" y="2136309"/>
            <a:ext cx="1165650" cy="525869"/>
          </a:xfrm>
          <a:prstGeom prst="rect">
            <a:avLst/>
          </a:prstGeom>
          <a:noFill/>
        </p:spPr>
        <p:txBody>
          <a:bodyPr wrap="square" rtlCol="0">
            <a:noAutofit/>
          </a:bodyPr>
          <a:lstStyle/>
          <a:p>
            <a:r>
              <a:rPr lang="en-US" sz="3200">
                <a:latin typeface="+mj-lt"/>
              </a:rPr>
              <a:t>1</a:t>
            </a:r>
            <a:r>
              <a:rPr lang="en-US" sz="1700" b="1">
                <a:latin typeface="+mj-lt"/>
              </a:rPr>
              <a:t> </a:t>
            </a:r>
            <a:r>
              <a:rPr lang="en-US" sz="1700" b="1"/>
              <a:t>in</a:t>
            </a:r>
            <a:r>
              <a:rPr lang="en-US" sz="1700" b="1">
                <a:latin typeface="+mj-lt"/>
              </a:rPr>
              <a:t> </a:t>
            </a:r>
            <a:r>
              <a:rPr lang="en-US" sz="3200">
                <a:latin typeface="+mj-lt"/>
              </a:rPr>
              <a:t>15</a:t>
            </a:r>
            <a:endParaRPr lang="en-US" sz="3200"/>
          </a:p>
        </p:txBody>
      </p:sp>
      <p:sp>
        <p:nvSpPr>
          <p:cNvPr id="42" name="TextBox 41">
            <a:extLst>
              <a:ext uri="{FF2B5EF4-FFF2-40B4-BE49-F238E27FC236}">
                <a16:creationId xmlns:a16="http://schemas.microsoft.com/office/drawing/2014/main" id="{93AA3EC7-3C74-1C03-78CB-A4F28279F5C8}"/>
              </a:ext>
            </a:extLst>
          </p:cNvPr>
          <p:cNvSpPr txBox="1"/>
          <p:nvPr/>
        </p:nvSpPr>
        <p:spPr>
          <a:xfrm>
            <a:off x="8266722" y="3886240"/>
            <a:ext cx="1958698" cy="525869"/>
          </a:xfrm>
          <a:prstGeom prst="rect">
            <a:avLst/>
          </a:prstGeom>
          <a:noFill/>
        </p:spPr>
        <p:txBody>
          <a:bodyPr wrap="square" rtlCol="0">
            <a:noAutofit/>
          </a:bodyPr>
          <a:lstStyle/>
          <a:p>
            <a:r>
              <a:rPr lang="en-US" sz="3200">
                <a:latin typeface="+mj-lt"/>
              </a:rPr>
              <a:t>6,500</a:t>
            </a:r>
            <a:endParaRPr lang="en-US" sz="3200"/>
          </a:p>
        </p:txBody>
      </p:sp>
      <p:sp>
        <p:nvSpPr>
          <p:cNvPr id="5" name="TextBox 4">
            <a:extLst>
              <a:ext uri="{FF2B5EF4-FFF2-40B4-BE49-F238E27FC236}">
                <a16:creationId xmlns:a16="http://schemas.microsoft.com/office/drawing/2014/main" id="{633324E5-5994-79F5-57F2-A6BC013B30F5}"/>
              </a:ext>
            </a:extLst>
          </p:cNvPr>
          <p:cNvSpPr txBox="1"/>
          <p:nvPr/>
        </p:nvSpPr>
        <p:spPr>
          <a:xfrm>
            <a:off x="8274396" y="1789763"/>
            <a:ext cx="2463415" cy="304451"/>
          </a:xfrm>
          <a:prstGeom prst="rect">
            <a:avLst/>
          </a:prstGeom>
          <a:noFill/>
        </p:spPr>
        <p:txBody>
          <a:bodyPr wrap="square" rtlCol="0">
            <a:noAutofit/>
          </a:bodyPr>
          <a:lstStyle/>
          <a:p>
            <a:r>
              <a:rPr lang="en-US" sz="1600"/>
              <a:t>Long Term Debt</a:t>
            </a:r>
          </a:p>
        </p:txBody>
      </p:sp>
    </p:spTree>
    <p:extLst>
      <p:ext uri="{BB962C8B-B14F-4D97-AF65-F5344CB8AC3E}">
        <p14:creationId xmlns:p14="http://schemas.microsoft.com/office/powerpoint/2010/main" val="28420670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26129F0A-0D4E-1491-10FB-D9AE67FAC5AF}"/>
              </a:ext>
            </a:extLst>
          </p:cNvPr>
          <p:cNvSpPr>
            <a:spLocks noGrp="1"/>
          </p:cNvSpPr>
          <p:nvPr>
            <p:ph type="title"/>
          </p:nvPr>
        </p:nvSpPr>
        <p:spPr>
          <a:xfrm>
            <a:off x="399663" y="898893"/>
            <a:ext cx="5103033" cy="498598"/>
          </a:xfrm>
          <a:noFill/>
        </p:spPr>
        <p:txBody>
          <a:bodyPr vert="horz" wrap="square" lIns="0" tIns="0" rIns="0" bIns="0" rtlCol="0" anchor="t" anchorCtr="0">
            <a:spAutoFit/>
          </a:bodyPr>
          <a:lstStyle/>
          <a:p>
            <a:pPr algn="l"/>
            <a:r>
              <a:rPr lang="en-US" sz="3600">
                <a:solidFill>
                  <a:schemeClr val="tx1"/>
                </a:solidFill>
              </a:rPr>
              <a:t>The Benefits of a PEO</a:t>
            </a:r>
          </a:p>
        </p:txBody>
      </p:sp>
      <p:sp>
        <p:nvSpPr>
          <p:cNvPr id="4" name="Slide Number Placeholder 3">
            <a:extLst>
              <a:ext uri="{FF2B5EF4-FFF2-40B4-BE49-F238E27FC236}">
                <a16:creationId xmlns:a16="http://schemas.microsoft.com/office/drawing/2014/main" id="{44F3F2E3-8090-E74E-8FAE-71F16E0092CA}"/>
              </a:ext>
            </a:extLst>
          </p:cNvPr>
          <p:cNvSpPr>
            <a:spLocks noGrp="1"/>
          </p:cNvSpPr>
          <p:nvPr>
            <p:ph type="sldNum" sz="quarter" idx="4"/>
          </p:nvPr>
        </p:nvSpPr>
        <p:spPr/>
        <p:txBody>
          <a:bodyPr/>
          <a:lstStyle/>
          <a:p>
            <a:pPr algn="ctr"/>
            <a:fld id="{6531C53F-4421-4D4E-BED2-4E2D2B193309}" type="slidenum">
              <a:rPr lang="en-US" smtClean="0"/>
              <a:pPr algn="ctr"/>
              <a:t>8</a:t>
            </a:fld>
            <a:endParaRPr lang="en-US"/>
          </a:p>
        </p:txBody>
      </p:sp>
      <p:sp>
        <p:nvSpPr>
          <p:cNvPr id="25" name="Footer Placeholder 2">
            <a:extLst>
              <a:ext uri="{FF2B5EF4-FFF2-40B4-BE49-F238E27FC236}">
                <a16:creationId xmlns:a16="http://schemas.microsoft.com/office/drawing/2014/main" id="{EDF8C621-4F73-C59B-6CCE-0F4FC7526AF6}"/>
              </a:ext>
            </a:extLst>
          </p:cNvPr>
          <p:cNvSpPr>
            <a:spLocks noGrp="1"/>
          </p:cNvSpPr>
          <p:nvPr>
            <p:ph type="ftr" sz="quarter" idx="3"/>
          </p:nvPr>
        </p:nvSpPr>
        <p:spPr>
          <a:xfrm>
            <a:off x="3968011" y="6523247"/>
            <a:ext cx="4255979" cy="328367"/>
          </a:xfrm>
        </p:spPr>
        <p:txBody>
          <a:bodyPr/>
          <a:lstStyle/>
          <a:p>
            <a:pPr algn="ctr"/>
            <a:r>
              <a:rPr lang="en-US"/>
              <a:t>Copyright Paychex Inc. 2022</a:t>
            </a:r>
          </a:p>
        </p:txBody>
      </p:sp>
      <p:sp>
        <p:nvSpPr>
          <p:cNvPr id="5" name="Rectangle 4">
            <a:extLst>
              <a:ext uri="{FF2B5EF4-FFF2-40B4-BE49-F238E27FC236}">
                <a16:creationId xmlns:a16="http://schemas.microsoft.com/office/drawing/2014/main" id="{06E121D7-2C74-DB71-0540-A4B410991CFA}"/>
              </a:ext>
            </a:extLst>
          </p:cNvPr>
          <p:cNvSpPr/>
          <p:nvPr/>
        </p:nvSpPr>
        <p:spPr>
          <a:xfrm>
            <a:off x="0" y="1670004"/>
            <a:ext cx="12192001" cy="4077995"/>
          </a:xfrm>
          <a:prstGeom prst="rect">
            <a:avLst/>
          </a:prstGeom>
          <a:solidFill>
            <a:srgbClr val="F4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FF7B2C8E-576C-8987-9403-D7C4CDF3BD8D}"/>
              </a:ext>
            </a:extLst>
          </p:cNvPr>
          <p:cNvSpPr/>
          <p:nvPr/>
        </p:nvSpPr>
        <p:spPr>
          <a:xfrm>
            <a:off x="9542118" y="2963255"/>
            <a:ext cx="2211616" cy="1474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7AF35FA6-68DC-C88F-F7DB-EA4C09E6932A}"/>
              </a:ext>
            </a:extLst>
          </p:cNvPr>
          <p:cNvSpPr/>
          <p:nvPr/>
        </p:nvSpPr>
        <p:spPr>
          <a:xfrm>
            <a:off x="4677908" y="2948792"/>
            <a:ext cx="2211616" cy="1474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286F2D31-5840-09CC-ACA9-B894BB24668B}"/>
              </a:ext>
            </a:extLst>
          </p:cNvPr>
          <p:cNvSpPr/>
          <p:nvPr/>
        </p:nvSpPr>
        <p:spPr>
          <a:xfrm>
            <a:off x="7103873" y="2963255"/>
            <a:ext cx="2211616" cy="1474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0B10D6C8-D52B-179A-55E9-84916B3C938D}"/>
              </a:ext>
            </a:extLst>
          </p:cNvPr>
          <p:cNvSpPr/>
          <p:nvPr/>
        </p:nvSpPr>
        <p:spPr>
          <a:xfrm>
            <a:off x="5217429" y="1843969"/>
            <a:ext cx="5720722" cy="970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id="{519653B0-6F64-9435-AD54-D9BEED15B92C}"/>
              </a:ext>
            </a:extLst>
          </p:cNvPr>
          <p:cNvSpPr txBox="1"/>
          <p:nvPr/>
        </p:nvSpPr>
        <p:spPr>
          <a:xfrm>
            <a:off x="7397955" y="3073647"/>
            <a:ext cx="17251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Health</a:t>
            </a:r>
            <a:br>
              <a:rPr kumimoji="0" lang="en-US" sz="1600" b="0" i="0" u="none" strike="noStrike" kern="1200" cap="none" spc="0" normalizeH="0" baseline="0" noProof="0">
                <a:ln>
                  <a:noFill/>
                </a:ln>
                <a:solidFill>
                  <a:srgbClr val="000000"/>
                </a:solidFill>
                <a:effectLst/>
                <a:uLnTx/>
                <a:uFillTx/>
                <a:latin typeface="Arial"/>
                <a:ea typeface="+mn-ea"/>
                <a:cs typeface="+mn-cs"/>
              </a:rPr>
            </a:br>
            <a:r>
              <a:rPr kumimoji="0" lang="en-US" sz="1600" b="0" i="0" u="none" strike="noStrike" kern="1200" cap="none" spc="0" normalizeH="0" baseline="0" noProof="0">
                <a:ln>
                  <a:noFill/>
                </a:ln>
                <a:solidFill>
                  <a:srgbClr val="000000"/>
                </a:solidFill>
                <a:effectLst/>
                <a:uLnTx/>
                <a:uFillTx/>
                <a:latin typeface="Arial"/>
                <a:ea typeface="+mn-ea"/>
                <a:cs typeface="+mn-cs"/>
              </a:rPr>
              <a:t>benefits costs</a:t>
            </a:r>
          </a:p>
        </p:txBody>
      </p:sp>
      <p:sp>
        <p:nvSpPr>
          <p:cNvPr id="13" name="Title 3">
            <a:extLst>
              <a:ext uri="{FF2B5EF4-FFF2-40B4-BE49-F238E27FC236}">
                <a16:creationId xmlns:a16="http://schemas.microsoft.com/office/drawing/2014/main" id="{3C99CA67-B268-93DB-C95F-4EA2E671032A}"/>
              </a:ext>
            </a:extLst>
          </p:cNvPr>
          <p:cNvSpPr txBox="1">
            <a:spLocks/>
          </p:cNvSpPr>
          <p:nvPr/>
        </p:nvSpPr>
        <p:spPr>
          <a:xfrm>
            <a:off x="7231614" y="3776217"/>
            <a:ext cx="2286525" cy="498598"/>
          </a:xfrm>
          <a:prstGeom prst="rect">
            <a:avLst/>
          </a:prstGeom>
          <a:noFill/>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3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8A3A5"/>
                </a:solidFill>
                <a:effectLst/>
                <a:uLnTx/>
                <a:uFillTx/>
                <a:latin typeface="Arial Black" panose="020B0604020202020204" pitchFamily="34" charset="0"/>
                <a:ea typeface="+mj-ea"/>
                <a:cs typeface="Arial Black" panose="020B0604020202020204" pitchFamily="34" charset="0"/>
              </a:rPr>
              <a:t>37%</a:t>
            </a:r>
          </a:p>
        </p:txBody>
      </p:sp>
      <p:sp>
        <p:nvSpPr>
          <p:cNvPr id="16" name="TextBox 15">
            <a:extLst>
              <a:ext uri="{FF2B5EF4-FFF2-40B4-BE49-F238E27FC236}">
                <a16:creationId xmlns:a16="http://schemas.microsoft.com/office/drawing/2014/main" id="{5D6EC36C-2F24-8241-DB1A-C950809BAEB3}"/>
              </a:ext>
            </a:extLst>
          </p:cNvPr>
          <p:cNvSpPr txBox="1"/>
          <p:nvPr/>
        </p:nvSpPr>
        <p:spPr>
          <a:xfrm>
            <a:off x="5000069" y="3079455"/>
            <a:ext cx="16004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Employee turnover</a:t>
            </a:r>
          </a:p>
        </p:txBody>
      </p:sp>
      <p:sp>
        <p:nvSpPr>
          <p:cNvPr id="17" name="Title 3">
            <a:extLst>
              <a:ext uri="{FF2B5EF4-FFF2-40B4-BE49-F238E27FC236}">
                <a16:creationId xmlns:a16="http://schemas.microsoft.com/office/drawing/2014/main" id="{2C0DEB76-CAC3-E9F7-BF4E-8CBDB9B927EC}"/>
              </a:ext>
            </a:extLst>
          </p:cNvPr>
          <p:cNvSpPr txBox="1">
            <a:spLocks/>
          </p:cNvSpPr>
          <p:nvPr/>
        </p:nvSpPr>
        <p:spPr>
          <a:xfrm>
            <a:off x="4928178" y="3775342"/>
            <a:ext cx="2187975" cy="498598"/>
          </a:xfrm>
          <a:prstGeom prst="rect">
            <a:avLst/>
          </a:prstGeom>
          <a:noFill/>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3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srgbClr val="18A3A5"/>
                </a:solidFill>
                <a:effectLst/>
                <a:uLnTx/>
                <a:uFillTx/>
                <a:latin typeface="Arial Black" panose="020B0604020202020204" pitchFamily="34" charset="0"/>
                <a:ea typeface="+mj-ea"/>
                <a:cs typeface="Arial Black" panose="020B0604020202020204" pitchFamily="34" charset="0"/>
              </a:rPr>
              <a:t>20%</a:t>
            </a:r>
          </a:p>
        </p:txBody>
      </p:sp>
      <p:sp>
        <p:nvSpPr>
          <p:cNvPr id="20" name="Title 3">
            <a:extLst>
              <a:ext uri="{FF2B5EF4-FFF2-40B4-BE49-F238E27FC236}">
                <a16:creationId xmlns:a16="http://schemas.microsoft.com/office/drawing/2014/main" id="{3E550A43-3F51-CD7B-14FE-7231EDBA350A}"/>
              </a:ext>
            </a:extLst>
          </p:cNvPr>
          <p:cNvSpPr txBox="1">
            <a:spLocks/>
          </p:cNvSpPr>
          <p:nvPr/>
        </p:nvSpPr>
        <p:spPr>
          <a:xfrm>
            <a:off x="9795120" y="3788706"/>
            <a:ext cx="2056093" cy="443198"/>
          </a:xfrm>
          <a:prstGeom prst="rect">
            <a:avLst/>
          </a:prstGeom>
          <a:noFill/>
        </p:spPr>
        <p:txBody>
          <a:bodyPr vert="horz" wrap="square" lIns="0" tIns="0" rIns="0" bIns="0" rtlCol="0" anchor="t" anchorCtr="0">
            <a:spAutoFit/>
          </a:bodyPr>
          <a:lstStyle>
            <a:lvl1pPr algn="l" defTabSz="914400" rtl="0" eaLnBrk="1" latinLnBrk="0" hangingPunct="1">
              <a:lnSpc>
                <a:spcPct val="90000"/>
              </a:lnSpc>
              <a:spcBef>
                <a:spcPct val="0"/>
              </a:spcBef>
              <a:buNone/>
              <a:defRPr lang="en-US" sz="30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18A3A5"/>
                </a:solidFill>
                <a:effectLst/>
                <a:uLnTx/>
                <a:uFillTx/>
                <a:latin typeface="Arial Black" panose="020B0604020202020204" pitchFamily="34" charset="0"/>
                <a:ea typeface="+mj-ea"/>
                <a:cs typeface="Arial Black" panose="020B0604020202020204" pitchFamily="34" charset="0"/>
              </a:rPr>
              <a:t>$1,775</a:t>
            </a:r>
          </a:p>
        </p:txBody>
      </p:sp>
      <p:sp>
        <p:nvSpPr>
          <p:cNvPr id="21" name="TextBox 20">
            <a:extLst>
              <a:ext uri="{FF2B5EF4-FFF2-40B4-BE49-F238E27FC236}">
                <a16:creationId xmlns:a16="http://schemas.microsoft.com/office/drawing/2014/main" id="{2F837257-F5B3-84BA-3931-256BCD4D1497}"/>
              </a:ext>
            </a:extLst>
          </p:cNvPr>
          <p:cNvSpPr txBox="1"/>
          <p:nvPr/>
        </p:nvSpPr>
        <p:spPr>
          <a:xfrm>
            <a:off x="9671500" y="3129024"/>
            <a:ext cx="190468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HR-related costs</a:t>
            </a:r>
            <a:br>
              <a:rPr kumimoji="0" lang="en-US" sz="2000" b="0" i="0" u="none" strike="noStrike" kern="1200" cap="none" spc="0" normalizeH="0" baseline="0" noProof="0">
                <a:ln>
                  <a:noFill/>
                </a:ln>
                <a:solidFill>
                  <a:srgbClr val="000000"/>
                </a:solidFill>
                <a:effectLst/>
                <a:uLnTx/>
                <a:uFillTx/>
                <a:latin typeface="Arial"/>
                <a:ea typeface="+mn-ea"/>
                <a:cs typeface="+mn-cs"/>
              </a:rPr>
            </a:br>
            <a:r>
              <a:rPr kumimoji="0" lang="en-US" sz="1100" b="0" i="0" u="none" strike="noStrike" kern="1200" cap="none" spc="0" normalizeH="0" baseline="0" noProof="0">
                <a:ln>
                  <a:noFill/>
                </a:ln>
                <a:solidFill>
                  <a:srgbClr val="000000"/>
                </a:solidFill>
                <a:effectLst/>
                <a:uLnTx/>
                <a:uFillTx/>
                <a:latin typeface="Arial"/>
                <a:ea typeface="+mn-ea"/>
                <a:cs typeface="+mn-cs"/>
              </a:rPr>
              <a:t>per employee per year</a:t>
            </a:r>
          </a:p>
        </p:txBody>
      </p:sp>
      <p:pic>
        <p:nvPicPr>
          <p:cNvPr id="27" name="Picture 26">
            <a:extLst>
              <a:ext uri="{FF2B5EF4-FFF2-40B4-BE49-F238E27FC236}">
                <a16:creationId xmlns:a16="http://schemas.microsoft.com/office/drawing/2014/main" id="{9C0B1984-163F-B6F5-1C46-F5D3A3F5CE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3532" y="1670004"/>
            <a:ext cx="4333589" cy="4077995"/>
          </a:xfrm>
          <a:prstGeom prst="rect">
            <a:avLst/>
          </a:prstGeom>
        </p:spPr>
      </p:pic>
      <p:sp>
        <p:nvSpPr>
          <p:cNvPr id="43" name="Rectangle 42">
            <a:extLst>
              <a:ext uri="{FF2B5EF4-FFF2-40B4-BE49-F238E27FC236}">
                <a16:creationId xmlns:a16="http://schemas.microsoft.com/office/drawing/2014/main" id="{B1D17E9E-5409-C336-74F3-581361E059ED}"/>
              </a:ext>
            </a:extLst>
          </p:cNvPr>
          <p:cNvSpPr/>
          <p:nvPr/>
        </p:nvSpPr>
        <p:spPr>
          <a:xfrm>
            <a:off x="9345410" y="2023271"/>
            <a:ext cx="126188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18A3A5"/>
                </a:solidFill>
                <a:effectLst/>
                <a:uLnTx/>
                <a:uFillTx/>
                <a:latin typeface="Arial Black" panose="020B0604020202020204" pitchFamily="34" charset="0"/>
                <a:ea typeface="+mn-ea"/>
                <a:cs typeface="Arial Black" panose="020B0604020202020204" pitchFamily="34" charset="0"/>
              </a:rPr>
              <a:t>27%</a:t>
            </a:r>
          </a:p>
        </p:txBody>
      </p:sp>
      <p:sp>
        <p:nvSpPr>
          <p:cNvPr id="44" name="Rectangle 43">
            <a:extLst>
              <a:ext uri="{FF2B5EF4-FFF2-40B4-BE49-F238E27FC236}">
                <a16:creationId xmlns:a16="http://schemas.microsoft.com/office/drawing/2014/main" id="{F588865B-C563-925E-12F4-FCBBAC7323B6}"/>
              </a:ext>
            </a:extLst>
          </p:cNvPr>
          <p:cNvSpPr/>
          <p:nvPr/>
        </p:nvSpPr>
        <p:spPr>
          <a:xfrm>
            <a:off x="5461399" y="2162223"/>
            <a:ext cx="465652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Annual Return on Investment (ROI)</a:t>
            </a:r>
          </a:p>
        </p:txBody>
      </p:sp>
      <p:sp>
        <p:nvSpPr>
          <p:cNvPr id="45" name="Rectangle 44">
            <a:extLst>
              <a:ext uri="{FF2B5EF4-FFF2-40B4-BE49-F238E27FC236}">
                <a16:creationId xmlns:a16="http://schemas.microsoft.com/office/drawing/2014/main" id="{F0167B6D-7C22-046B-DC51-036F22FC7715}"/>
              </a:ext>
            </a:extLst>
          </p:cNvPr>
          <p:cNvSpPr/>
          <p:nvPr/>
        </p:nvSpPr>
        <p:spPr>
          <a:xfrm>
            <a:off x="5217429" y="4587374"/>
            <a:ext cx="2756085" cy="970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6" name="Rectangle 45">
            <a:extLst>
              <a:ext uri="{FF2B5EF4-FFF2-40B4-BE49-F238E27FC236}">
                <a16:creationId xmlns:a16="http://schemas.microsoft.com/office/drawing/2014/main" id="{74FBCD5F-7519-0870-43C4-5862004AE9F9}"/>
              </a:ext>
            </a:extLst>
          </p:cNvPr>
          <p:cNvSpPr/>
          <p:nvPr/>
        </p:nvSpPr>
        <p:spPr>
          <a:xfrm>
            <a:off x="5791918" y="4775926"/>
            <a:ext cx="206898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59A2"/>
              </a:buClr>
              <a:buSzPct val="150000"/>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Workers’ compensation costs</a:t>
            </a:r>
          </a:p>
        </p:txBody>
      </p:sp>
      <p:sp>
        <p:nvSpPr>
          <p:cNvPr id="47" name="Rectangle 46">
            <a:extLst>
              <a:ext uri="{FF2B5EF4-FFF2-40B4-BE49-F238E27FC236}">
                <a16:creationId xmlns:a16="http://schemas.microsoft.com/office/drawing/2014/main" id="{11D51AA2-3CD4-C667-6325-466FB0A4EC8A}"/>
              </a:ext>
            </a:extLst>
          </p:cNvPr>
          <p:cNvSpPr/>
          <p:nvPr/>
        </p:nvSpPr>
        <p:spPr>
          <a:xfrm>
            <a:off x="8182065" y="4589859"/>
            <a:ext cx="2756086" cy="970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6302C67D-DD47-AB06-D070-D2B2F3B41967}"/>
              </a:ext>
            </a:extLst>
          </p:cNvPr>
          <p:cNvSpPr/>
          <p:nvPr/>
        </p:nvSpPr>
        <p:spPr>
          <a:xfrm>
            <a:off x="8858844" y="4780301"/>
            <a:ext cx="191923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59A2"/>
              </a:buClr>
              <a:buSzPct val="150000"/>
              <a:buFontTx/>
              <a:buNone/>
              <a:tabLst/>
              <a:defRPr/>
            </a:pPr>
            <a:r>
              <a:rPr kumimoji="0" lang="en-US" sz="1600" b="0" i="0" u="none" strike="noStrike" kern="1200" cap="none" spc="0" normalizeH="0" baseline="0" noProof="0">
                <a:ln>
                  <a:noFill/>
                </a:ln>
                <a:solidFill>
                  <a:srgbClr val="000000"/>
                </a:solidFill>
                <a:effectLst/>
                <a:uLnTx/>
                <a:uFillTx/>
                <a:latin typeface="Arial"/>
                <a:ea typeface="+mn-ea"/>
                <a:cs typeface="+mn-cs"/>
              </a:rPr>
              <a:t>Concerns about hiring and retaining</a:t>
            </a:r>
          </a:p>
        </p:txBody>
      </p:sp>
      <p:grpSp>
        <p:nvGrpSpPr>
          <p:cNvPr id="3" name="Group 2">
            <a:extLst>
              <a:ext uri="{FF2B5EF4-FFF2-40B4-BE49-F238E27FC236}">
                <a16:creationId xmlns:a16="http://schemas.microsoft.com/office/drawing/2014/main" id="{EB220405-A66D-F89B-35F5-13DFE7A41C90}"/>
              </a:ext>
            </a:extLst>
          </p:cNvPr>
          <p:cNvGrpSpPr/>
          <p:nvPr/>
        </p:nvGrpSpPr>
        <p:grpSpPr>
          <a:xfrm>
            <a:off x="5098796" y="3808608"/>
            <a:ext cx="4830806" cy="338378"/>
            <a:chOff x="5098796" y="3755599"/>
            <a:chExt cx="4830806" cy="338378"/>
          </a:xfrm>
        </p:grpSpPr>
        <p:sp>
          <p:nvSpPr>
            <p:cNvPr id="14" name="Arrow: Down 5">
              <a:extLst>
                <a:ext uri="{FF2B5EF4-FFF2-40B4-BE49-F238E27FC236}">
                  <a16:creationId xmlns:a16="http://schemas.microsoft.com/office/drawing/2014/main" id="{C015E81C-2E58-0094-2705-A318F4877D90}"/>
                </a:ext>
              </a:extLst>
            </p:cNvPr>
            <p:cNvSpPr/>
            <p:nvPr/>
          </p:nvSpPr>
          <p:spPr>
            <a:xfrm>
              <a:off x="7469533" y="3755599"/>
              <a:ext cx="235473" cy="320628"/>
            </a:xfrm>
            <a:prstGeom prst="downArrow">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A3A5"/>
                </a:solidFill>
                <a:effectLst/>
                <a:uLnTx/>
                <a:uFillTx/>
                <a:latin typeface="Arial"/>
                <a:ea typeface="+mn-ea"/>
                <a:cs typeface="+mn-cs"/>
              </a:endParaRPr>
            </a:p>
          </p:txBody>
        </p:sp>
        <p:sp>
          <p:nvSpPr>
            <p:cNvPr id="18" name="Arrow: Down 5">
              <a:extLst>
                <a:ext uri="{FF2B5EF4-FFF2-40B4-BE49-F238E27FC236}">
                  <a16:creationId xmlns:a16="http://schemas.microsoft.com/office/drawing/2014/main" id="{2392726A-01EC-422D-D869-4575001BD94F}"/>
                </a:ext>
              </a:extLst>
            </p:cNvPr>
            <p:cNvSpPr/>
            <p:nvPr/>
          </p:nvSpPr>
          <p:spPr>
            <a:xfrm>
              <a:off x="5098796" y="3769377"/>
              <a:ext cx="235473" cy="320628"/>
            </a:xfrm>
            <a:prstGeom prst="downArrow">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A3A5"/>
                </a:solidFill>
                <a:effectLst/>
                <a:uLnTx/>
                <a:uFillTx/>
                <a:latin typeface="Arial"/>
                <a:ea typeface="+mn-ea"/>
                <a:cs typeface="+mn-cs"/>
              </a:endParaRPr>
            </a:p>
          </p:txBody>
        </p:sp>
        <p:sp>
          <p:nvSpPr>
            <p:cNvPr id="23" name="Arrow: Down 5">
              <a:extLst>
                <a:ext uri="{FF2B5EF4-FFF2-40B4-BE49-F238E27FC236}">
                  <a16:creationId xmlns:a16="http://schemas.microsoft.com/office/drawing/2014/main" id="{92E57672-7F7E-C5D6-C912-BDF7C77B4FD6}"/>
                </a:ext>
              </a:extLst>
            </p:cNvPr>
            <p:cNvSpPr/>
            <p:nvPr/>
          </p:nvSpPr>
          <p:spPr>
            <a:xfrm>
              <a:off x="9711633" y="3773349"/>
              <a:ext cx="217969" cy="320628"/>
            </a:xfrm>
            <a:prstGeom prst="downArrow">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A3A5"/>
                </a:solidFill>
                <a:effectLst/>
                <a:uLnTx/>
                <a:uFillTx/>
                <a:latin typeface="Arial"/>
                <a:ea typeface="+mn-ea"/>
                <a:cs typeface="+mn-cs"/>
              </a:endParaRPr>
            </a:p>
          </p:txBody>
        </p:sp>
      </p:grpSp>
      <p:grpSp>
        <p:nvGrpSpPr>
          <p:cNvPr id="22" name="Group 21">
            <a:extLst>
              <a:ext uri="{FF2B5EF4-FFF2-40B4-BE49-F238E27FC236}">
                <a16:creationId xmlns:a16="http://schemas.microsoft.com/office/drawing/2014/main" id="{21C73F51-55FF-1AE8-0629-ACF1E2B86C45}"/>
              </a:ext>
            </a:extLst>
          </p:cNvPr>
          <p:cNvGrpSpPr/>
          <p:nvPr/>
        </p:nvGrpSpPr>
        <p:grpSpPr>
          <a:xfrm>
            <a:off x="5494664" y="4912374"/>
            <a:ext cx="3241670" cy="320628"/>
            <a:chOff x="5494664" y="4859365"/>
            <a:chExt cx="3241670" cy="320628"/>
          </a:xfrm>
        </p:grpSpPr>
        <p:sp>
          <p:nvSpPr>
            <p:cNvPr id="49" name="Arrow: Down 5">
              <a:extLst>
                <a:ext uri="{FF2B5EF4-FFF2-40B4-BE49-F238E27FC236}">
                  <a16:creationId xmlns:a16="http://schemas.microsoft.com/office/drawing/2014/main" id="{B8940976-629C-32E4-176F-5FFABF206BEA}"/>
                </a:ext>
              </a:extLst>
            </p:cNvPr>
            <p:cNvSpPr/>
            <p:nvPr/>
          </p:nvSpPr>
          <p:spPr>
            <a:xfrm>
              <a:off x="8518365" y="4859365"/>
              <a:ext cx="217969" cy="320628"/>
            </a:xfrm>
            <a:prstGeom prst="downArrow">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A3A5"/>
                </a:solidFill>
                <a:effectLst/>
                <a:uLnTx/>
                <a:uFillTx/>
                <a:latin typeface="Arial"/>
                <a:ea typeface="+mn-ea"/>
                <a:cs typeface="+mn-cs"/>
              </a:endParaRPr>
            </a:p>
          </p:txBody>
        </p:sp>
        <p:sp>
          <p:nvSpPr>
            <p:cNvPr id="50" name="Arrow: Down 5">
              <a:extLst>
                <a:ext uri="{FF2B5EF4-FFF2-40B4-BE49-F238E27FC236}">
                  <a16:creationId xmlns:a16="http://schemas.microsoft.com/office/drawing/2014/main" id="{5D8CAAE6-ADC8-0170-DDB2-DEFB4DF56716}"/>
                </a:ext>
              </a:extLst>
            </p:cNvPr>
            <p:cNvSpPr/>
            <p:nvPr/>
          </p:nvSpPr>
          <p:spPr>
            <a:xfrm>
              <a:off x="5494664" y="4859365"/>
              <a:ext cx="217969" cy="320628"/>
            </a:xfrm>
            <a:prstGeom prst="downArrow">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8A3A5"/>
                </a:solidFill>
                <a:effectLst/>
                <a:uLnTx/>
                <a:uFillTx/>
                <a:latin typeface="Arial"/>
                <a:ea typeface="+mn-ea"/>
                <a:cs typeface="+mn-cs"/>
              </a:endParaRPr>
            </a:p>
          </p:txBody>
        </p:sp>
      </p:grpSp>
    </p:spTree>
    <p:extLst>
      <p:ext uri="{BB962C8B-B14F-4D97-AF65-F5344CB8AC3E}">
        <p14:creationId xmlns:p14="http://schemas.microsoft.com/office/powerpoint/2010/main" val="25666195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p:tgtEl>
                                          <p:spTgt spid="22"/>
                                        </p:tgtEl>
                                        <p:attrNameLst>
                                          <p:attrName>ppt_y</p:attrName>
                                        </p:attrNameLst>
                                      </p:cBhvr>
                                      <p:tavLst>
                                        <p:tav tm="0">
                                          <p:val>
                                            <p:strVal val="#ppt_y-#ppt_h*1.125000"/>
                                          </p:val>
                                        </p:tav>
                                        <p:tav tm="100000">
                                          <p:val>
                                            <p:strVal val="#ppt_y"/>
                                          </p:val>
                                        </p:tav>
                                      </p:tavLst>
                                    </p:anim>
                                    <p:animEffect transition="in" filter="wipe(down)">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people looking at a tablet&#10;&#10;Description automatically generated">
            <a:extLst>
              <a:ext uri="{FF2B5EF4-FFF2-40B4-BE49-F238E27FC236}">
                <a16:creationId xmlns:a16="http://schemas.microsoft.com/office/drawing/2014/main" id="{C8FF7B74-6690-C8CC-6F12-C9CA1A8F8A92}"/>
              </a:ext>
            </a:extLst>
          </p:cNvPr>
          <p:cNvPicPr>
            <a:picLocks noChangeAspect="1"/>
          </p:cNvPicPr>
          <p:nvPr/>
        </p:nvPicPr>
        <p:blipFill rotWithShape="1">
          <a:blip r:embed="rId3">
            <a:extLst>
              <a:ext uri="{28A0092B-C50C-407E-A947-70E740481C1C}">
                <a14:useLocalDpi xmlns:a14="http://schemas.microsoft.com/office/drawing/2010/main" val="0"/>
              </a:ext>
            </a:extLst>
          </a:blip>
          <a:srcRect t="15661" b="28088"/>
          <a:stretch/>
        </p:blipFill>
        <p:spPr>
          <a:xfrm>
            <a:off x="0" y="0"/>
            <a:ext cx="12191999" cy="6858000"/>
          </a:xfrm>
          <a:prstGeom prst="rect">
            <a:avLst/>
          </a:prstGeom>
        </p:spPr>
      </p:pic>
      <p:sp>
        <p:nvSpPr>
          <p:cNvPr id="14" name="Rectangle 13">
            <a:extLst>
              <a:ext uri="{FF2B5EF4-FFF2-40B4-BE49-F238E27FC236}">
                <a16:creationId xmlns:a16="http://schemas.microsoft.com/office/drawing/2014/main" id="{B350467F-76CB-AD46-9739-74A346A3CF94}"/>
              </a:ext>
            </a:extLst>
          </p:cNvPr>
          <p:cNvSpPr/>
          <p:nvPr/>
        </p:nvSpPr>
        <p:spPr>
          <a:xfrm>
            <a:off x="-18738" y="3254305"/>
            <a:ext cx="4851995" cy="228640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F84896E-8D7C-EF41-94F3-A9380987115F}"/>
              </a:ext>
            </a:extLst>
          </p:cNvPr>
          <p:cNvSpPr>
            <a:spLocks noGrp="1"/>
          </p:cNvSpPr>
          <p:nvPr>
            <p:ph type="title"/>
          </p:nvPr>
        </p:nvSpPr>
        <p:spPr>
          <a:xfrm>
            <a:off x="590863" y="3610076"/>
            <a:ext cx="3766826" cy="1637785"/>
          </a:xfrm>
        </p:spPr>
        <p:txBody>
          <a:bodyPr/>
          <a:lstStyle/>
          <a:p>
            <a:pPr>
              <a:spcBef>
                <a:spcPts val="1000"/>
              </a:spcBef>
            </a:pPr>
            <a:r>
              <a:rPr lang="en-US">
                <a:solidFill>
                  <a:schemeClr val="tx1"/>
                </a:solidFill>
              </a:rPr>
              <a:t>A Relationship Opportunity with Paychex</a:t>
            </a:r>
            <a:endParaRPr lang="en-US" sz="1800" b="0">
              <a:solidFill>
                <a:schemeClr val="tx1"/>
              </a:solidFill>
              <a:latin typeface="+mn-lt"/>
            </a:endParaRPr>
          </a:p>
        </p:txBody>
      </p:sp>
      <p:sp>
        <p:nvSpPr>
          <p:cNvPr id="3" name="Slide Number Placeholder 2">
            <a:extLst>
              <a:ext uri="{FF2B5EF4-FFF2-40B4-BE49-F238E27FC236}">
                <a16:creationId xmlns:a16="http://schemas.microsoft.com/office/drawing/2014/main" id="{64E0E212-6424-1545-A7FB-35A16D356D19}"/>
              </a:ext>
            </a:extLst>
          </p:cNvPr>
          <p:cNvSpPr>
            <a:spLocks noGrp="1"/>
          </p:cNvSpPr>
          <p:nvPr>
            <p:ph type="sldNum" sz="quarter" idx="4294967295"/>
          </p:nvPr>
        </p:nvSpPr>
        <p:spPr>
          <a:xfrm>
            <a:off x="11811000" y="6515100"/>
            <a:ext cx="381000" cy="365125"/>
          </a:xfrm>
        </p:spPr>
        <p:txBody>
          <a:bodyPr/>
          <a:lstStyle/>
          <a:p>
            <a:pPr algn="ctr"/>
            <a:fld id="{6531C53F-4421-4D4E-BED2-4E2D2B193309}" type="slidenum">
              <a:rPr lang="en-US" smtClean="0"/>
              <a:pPr algn="ctr"/>
              <a:t>9</a:t>
            </a:fld>
            <a:endParaRPr lang="en-US"/>
          </a:p>
        </p:txBody>
      </p:sp>
    </p:spTree>
    <p:extLst>
      <p:ext uri="{BB962C8B-B14F-4D97-AF65-F5344CB8AC3E}">
        <p14:creationId xmlns:p14="http://schemas.microsoft.com/office/powerpoint/2010/main" val="407074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PAYCHEX SIMPLE: CHARTS AND OBJECTS" val="6CbgGyhO"/>
  <p:tag name="ARTICULATE_DESIGN_ID_PAYCHEX SIMPLE: CONTENT SLIDES" val="lpNseMNP"/>
  <p:tag name="ARTICULATE_DESIGN_ID_PAYCHEX SIMPLE: TITLES AND SECTION DIVIDERS" val="bzNurNxF"/>
  <p:tag name="ARTICULATE_DESIGN_ID_PAYCHEX SIMPLE: IMAGES AND CALLOUTS" val="twYt1BEv"/>
  <p:tag name="ARTICULATE_DESIGN_ID_PAYCHEX SIMPLE: SPECIAL USE SLIDES" val="BVyiixgc"/>
  <p:tag name="ARTICULATE_DESIGN_ID_TITLES &amp; SECTION DIVIDERS" val="4gQrD8dq"/>
  <p:tag name="ARTICULATE_DESIGN_ID_1_PAYCHEX SIMPLE: CONTENT SLIDES" val="WlSVdPpk"/>
  <p:tag name="ARTICULATE_PROJECT_OPEN" val="0"/>
  <p:tag name="ARTICULATE_SLIDE_THUMBNAIL_REFRESH" val="1"/>
  <p:tag name="ARTICULATE_SLIDE_COUNT" val="3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itles &amp; Section Dividers">
  <a:themeElements>
    <a:clrScheme name="Brand v3 (Digital)">
      <a:dk1>
        <a:srgbClr val="000000"/>
      </a:dk1>
      <a:lt1>
        <a:srgbClr val="FFFFFF"/>
      </a:lt1>
      <a:dk2>
        <a:srgbClr val="F3F5F7"/>
      </a:dk2>
      <a:lt2>
        <a:srgbClr val="F2E9DB"/>
      </a:lt2>
      <a:accent1>
        <a:srgbClr val="0059A2"/>
      </a:accent1>
      <a:accent2>
        <a:srgbClr val="000000"/>
      </a:accent2>
      <a:accent3>
        <a:srgbClr val="18A3A5"/>
      </a:accent3>
      <a:accent4>
        <a:srgbClr val="727B84"/>
      </a:accent4>
      <a:accent5>
        <a:srgbClr val="5D8EAF"/>
      </a:accent5>
      <a:accent6>
        <a:srgbClr val="21605E"/>
      </a:accent6>
      <a:hlink>
        <a:srgbClr val="0059A2"/>
      </a:hlink>
      <a:folHlink>
        <a:srgbClr val="5D8EAF"/>
      </a:folHlink>
    </a:clrScheme>
    <a:fontScheme name="Paychex Simple (Arial, Georgi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9BE5B9-FDA0-48C7-811B-AFA2606F04C9}" vid="{4AD9A369-CE52-4D1D-9652-CE238DD95518}"/>
    </a:ext>
  </a:extLst>
</a:theme>
</file>

<file path=ppt/theme/theme10.xml><?xml version="1.0" encoding="utf-8"?>
<a:theme xmlns:a="http://schemas.openxmlformats.org/drawingml/2006/main" name="Office Theme">
  <a:themeElements>
    <a:clrScheme name="Paychex Simple 2.5">
      <a:dk1>
        <a:srgbClr val="000000"/>
      </a:dk1>
      <a:lt1>
        <a:srgbClr val="FFFFFF"/>
      </a:lt1>
      <a:dk2>
        <a:srgbClr val="7F632E"/>
      </a:dk2>
      <a:lt2>
        <a:srgbClr val="F2E9DB"/>
      </a:lt2>
      <a:accent1>
        <a:srgbClr val="414549"/>
      </a:accent1>
      <a:accent2>
        <a:srgbClr val="7F632E"/>
      </a:accent2>
      <a:accent3>
        <a:srgbClr val="AC7E39"/>
      </a:accent3>
      <a:accent4>
        <a:srgbClr val="5D8EAF"/>
      </a:accent4>
      <a:accent5>
        <a:srgbClr val="0059A2"/>
      </a:accent5>
      <a:accent6>
        <a:srgbClr val="003F71"/>
      </a:accent6>
      <a:hlink>
        <a:srgbClr val="0059A2"/>
      </a:hlink>
      <a:folHlink>
        <a:srgbClr val="AB7E39"/>
      </a:folHlink>
    </a:clrScheme>
    <a:fontScheme name="Paychex Simpl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aychex Simple: Content Slides">
  <a:themeElements>
    <a:clrScheme name="Brand v3 (Digital)">
      <a:dk1>
        <a:srgbClr val="000000"/>
      </a:dk1>
      <a:lt1>
        <a:srgbClr val="FFFFFF"/>
      </a:lt1>
      <a:dk2>
        <a:srgbClr val="F3F5F7"/>
      </a:dk2>
      <a:lt2>
        <a:srgbClr val="F2E9DB"/>
      </a:lt2>
      <a:accent1>
        <a:srgbClr val="0059A2"/>
      </a:accent1>
      <a:accent2>
        <a:srgbClr val="000000"/>
      </a:accent2>
      <a:accent3>
        <a:srgbClr val="18A3A5"/>
      </a:accent3>
      <a:accent4>
        <a:srgbClr val="727B84"/>
      </a:accent4>
      <a:accent5>
        <a:srgbClr val="5D8EAF"/>
      </a:accent5>
      <a:accent6>
        <a:srgbClr val="21605E"/>
      </a:accent6>
      <a:hlink>
        <a:srgbClr val="0059A2"/>
      </a:hlink>
      <a:folHlink>
        <a:srgbClr val="5D8EAF"/>
      </a:folHlink>
    </a:clrScheme>
    <a:fontScheme name="Paychex Simple (Arial, Georgi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9BE5B9-FDA0-48C7-811B-AFA2606F04C9}" vid="{3CEAAD10-F65F-4FA7-8B33-E38AEA18AFB0}"/>
    </a:ext>
  </a:extLst>
</a:theme>
</file>

<file path=ppt/theme/theme3.xml><?xml version="1.0" encoding="utf-8"?>
<a:theme xmlns:a="http://schemas.openxmlformats.org/drawingml/2006/main" name="Paychex Simple: Images and Callouts">
  <a:themeElements>
    <a:clrScheme name="Brand v3 (Digital)">
      <a:dk1>
        <a:srgbClr val="000000"/>
      </a:dk1>
      <a:lt1>
        <a:srgbClr val="FFFFFF"/>
      </a:lt1>
      <a:dk2>
        <a:srgbClr val="F3F5F7"/>
      </a:dk2>
      <a:lt2>
        <a:srgbClr val="F2E9DB"/>
      </a:lt2>
      <a:accent1>
        <a:srgbClr val="0059A2"/>
      </a:accent1>
      <a:accent2>
        <a:srgbClr val="000000"/>
      </a:accent2>
      <a:accent3>
        <a:srgbClr val="18A3A5"/>
      </a:accent3>
      <a:accent4>
        <a:srgbClr val="727B84"/>
      </a:accent4>
      <a:accent5>
        <a:srgbClr val="5D8EAF"/>
      </a:accent5>
      <a:accent6>
        <a:srgbClr val="21605E"/>
      </a:accent6>
      <a:hlink>
        <a:srgbClr val="0059A2"/>
      </a:hlink>
      <a:folHlink>
        <a:srgbClr val="5D8EAF"/>
      </a:folHlink>
    </a:clrScheme>
    <a:fontScheme name="Paychex Simple (Arial, Georgi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9BE5B9-FDA0-48C7-811B-AFA2606F04C9}" vid="{A07A780B-820C-49B0-8E7F-AAA090ECD94B}"/>
    </a:ext>
  </a:extLst>
</a:theme>
</file>

<file path=ppt/theme/theme4.xml><?xml version="1.0" encoding="utf-8"?>
<a:theme xmlns:a="http://schemas.openxmlformats.org/drawingml/2006/main" name="Paychex Simple: Charts and Objects">
  <a:themeElements>
    <a:clrScheme name="Brand v3 (Digital)">
      <a:dk1>
        <a:srgbClr val="000000"/>
      </a:dk1>
      <a:lt1>
        <a:srgbClr val="FFFFFF"/>
      </a:lt1>
      <a:dk2>
        <a:srgbClr val="414549"/>
      </a:dk2>
      <a:lt2>
        <a:srgbClr val="F2E9DB"/>
      </a:lt2>
      <a:accent1>
        <a:srgbClr val="0059A2"/>
      </a:accent1>
      <a:accent2>
        <a:srgbClr val="000000"/>
      </a:accent2>
      <a:accent3>
        <a:srgbClr val="18A3A5"/>
      </a:accent3>
      <a:accent4>
        <a:srgbClr val="727B84"/>
      </a:accent4>
      <a:accent5>
        <a:srgbClr val="5D8EAF"/>
      </a:accent5>
      <a:accent6>
        <a:srgbClr val="21605E"/>
      </a:accent6>
      <a:hlink>
        <a:srgbClr val="5D8EAF"/>
      </a:hlink>
      <a:folHlink>
        <a:srgbClr val="AB7E39"/>
      </a:folHlink>
    </a:clrScheme>
    <a:fontScheme name="Paychex Simple (Arial, Georgi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9BE5B9-FDA0-48C7-811B-AFA2606F04C9}" vid="{62CCEA1C-99DB-46DD-9FC5-8509CA6AB670}"/>
    </a:ext>
  </a:extLst>
</a:theme>
</file>

<file path=ppt/theme/theme5.xml><?xml version="1.0" encoding="utf-8"?>
<a:theme xmlns:a="http://schemas.openxmlformats.org/drawingml/2006/main" name="Paychex Simple: Special Use Slides">
  <a:themeElements>
    <a:clrScheme name="Brand v3 (Digital)">
      <a:dk1>
        <a:srgbClr val="000000"/>
      </a:dk1>
      <a:lt1>
        <a:srgbClr val="FFFFFF"/>
      </a:lt1>
      <a:dk2>
        <a:srgbClr val="F3F5F7"/>
      </a:dk2>
      <a:lt2>
        <a:srgbClr val="F2E9DB"/>
      </a:lt2>
      <a:accent1>
        <a:srgbClr val="0059A2"/>
      </a:accent1>
      <a:accent2>
        <a:srgbClr val="000000"/>
      </a:accent2>
      <a:accent3>
        <a:srgbClr val="18A3A5"/>
      </a:accent3>
      <a:accent4>
        <a:srgbClr val="727B84"/>
      </a:accent4>
      <a:accent5>
        <a:srgbClr val="5D8EAF"/>
      </a:accent5>
      <a:accent6>
        <a:srgbClr val="21605E"/>
      </a:accent6>
      <a:hlink>
        <a:srgbClr val="0059A2"/>
      </a:hlink>
      <a:folHlink>
        <a:srgbClr val="5D8EAF"/>
      </a:folHlink>
    </a:clrScheme>
    <a:fontScheme name="Paychex Simple (Arial, Georgi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C9BE5B9-FDA0-48C7-811B-AFA2606F04C9}" vid="{978282F5-DBA2-4E77-817C-177478A92DF5}"/>
    </a:ext>
  </a:extLst>
</a:theme>
</file>

<file path=ppt/theme/theme6.xml><?xml version="1.0" encoding="utf-8"?>
<a:theme xmlns:a="http://schemas.openxmlformats.org/drawingml/2006/main" name="Closing Slides">
  <a:themeElements>
    <a:clrScheme name="Brand - Digital">
      <a:dk1>
        <a:srgbClr val="000000"/>
      </a:dk1>
      <a:lt1>
        <a:srgbClr val="FFFFFF"/>
      </a:lt1>
      <a:dk2>
        <a:srgbClr val="414549"/>
      </a:dk2>
      <a:lt2>
        <a:srgbClr val="F2E9DB"/>
      </a:lt2>
      <a:accent1>
        <a:srgbClr val="0059A2"/>
      </a:accent1>
      <a:accent2>
        <a:srgbClr val="000000"/>
      </a:accent2>
      <a:accent3>
        <a:srgbClr val="18A3A5"/>
      </a:accent3>
      <a:accent4>
        <a:srgbClr val="727B84"/>
      </a:accent4>
      <a:accent5>
        <a:srgbClr val="5D8EAF"/>
      </a:accent5>
      <a:accent6>
        <a:srgbClr val="21605E"/>
      </a:accent6>
      <a:hlink>
        <a:srgbClr val="5D8EAF"/>
      </a:hlink>
      <a:folHlink>
        <a:srgbClr val="AB7E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aychex Simple: Content Slides">
  <a:themeElements>
    <a:clrScheme name="Paychex Simple 2.5">
      <a:dk1>
        <a:srgbClr val="000000"/>
      </a:dk1>
      <a:lt1>
        <a:srgbClr val="FFFFFF"/>
      </a:lt1>
      <a:dk2>
        <a:srgbClr val="7F632E"/>
      </a:dk2>
      <a:lt2>
        <a:srgbClr val="F2E9DB"/>
      </a:lt2>
      <a:accent1>
        <a:srgbClr val="414549"/>
      </a:accent1>
      <a:accent2>
        <a:srgbClr val="7F632E"/>
      </a:accent2>
      <a:accent3>
        <a:srgbClr val="AC7E39"/>
      </a:accent3>
      <a:accent4>
        <a:srgbClr val="5D8EAF"/>
      </a:accent4>
      <a:accent5>
        <a:srgbClr val="0059A2"/>
      </a:accent5>
      <a:accent6>
        <a:srgbClr val="003F71"/>
      </a:accent6>
      <a:hlink>
        <a:srgbClr val="0059A2"/>
      </a:hlink>
      <a:folHlink>
        <a:srgbClr val="AB7E39"/>
      </a:folHlink>
    </a:clrScheme>
    <a:fontScheme name="Paychex Simple (Arial, Georgi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ychex Simple Screen 2.0.potx" id="{DCB14B16-95B8-4652-9301-91EA7521EDA9}" vid="{E1ED07B3-D8BB-4EDE-948A-D80BD9AEE81B}"/>
    </a:ext>
  </a:extLst>
</a:theme>
</file>

<file path=ppt/theme/theme8.xml><?xml version="1.0" encoding="utf-8"?>
<a:theme xmlns:a="http://schemas.openxmlformats.org/drawingml/2006/main" name="Paychex Simple: Content Slides">
  <a:themeElements>
    <a:clrScheme name="Brand v3 (Digital)">
      <a:dk1>
        <a:srgbClr val="000000"/>
      </a:dk1>
      <a:lt1>
        <a:srgbClr val="FFFFFF"/>
      </a:lt1>
      <a:dk2>
        <a:srgbClr val="F3F5F7"/>
      </a:dk2>
      <a:lt2>
        <a:srgbClr val="F2E9DB"/>
      </a:lt2>
      <a:accent1>
        <a:srgbClr val="0059A2"/>
      </a:accent1>
      <a:accent2>
        <a:srgbClr val="000000"/>
      </a:accent2>
      <a:accent3>
        <a:srgbClr val="18A3A5"/>
      </a:accent3>
      <a:accent4>
        <a:srgbClr val="727B84"/>
      </a:accent4>
      <a:accent5>
        <a:srgbClr val="5D8EAF"/>
      </a:accent5>
      <a:accent6>
        <a:srgbClr val="21605E"/>
      </a:accent6>
      <a:hlink>
        <a:srgbClr val="0059A2"/>
      </a:hlink>
      <a:folHlink>
        <a:srgbClr val="5D8EAF"/>
      </a:folHlink>
    </a:clrScheme>
    <a:fontScheme name="Paychex Simple (Arial, Georgia)">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aychex PP.potx" id="{207F32A7-00C4-43DB-B44D-C8E8AD9E36CC}" vid="{CD0EE1B6-66D4-47D8-A1A9-60AD5C3E3B9F}"/>
    </a:ext>
  </a:extLst>
</a:theme>
</file>

<file path=ppt/theme/theme9.xml><?xml version="1.0" encoding="utf-8"?>
<a:theme xmlns:a="http://schemas.openxmlformats.org/drawingml/2006/main" name="Office Theme">
  <a:themeElements>
    <a:clrScheme name="Paychex Simple 2.5">
      <a:dk1>
        <a:srgbClr val="000000"/>
      </a:dk1>
      <a:lt1>
        <a:srgbClr val="FFFFFF"/>
      </a:lt1>
      <a:dk2>
        <a:srgbClr val="7F632E"/>
      </a:dk2>
      <a:lt2>
        <a:srgbClr val="F2E9DB"/>
      </a:lt2>
      <a:accent1>
        <a:srgbClr val="414549"/>
      </a:accent1>
      <a:accent2>
        <a:srgbClr val="7F632E"/>
      </a:accent2>
      <a:accent3>
        <a:srgbClr val="AC7E39"/>
      </a:accent3>
      <a:accent4>
        <a:srgbClr val="5D8EAF"/>
      </a:accent4>
      <a:accent5>
        <a:srgbClr val="0059A2"/>
      </a:accent5>
      <a:accent6>
        <a:srgbClr val="003F71"/>
      </a:accent6>
      <a:hlink>
        <a:srgbClr val="0059A2"/>
      </a:hlink>
      <a:folHlink>
        <a:srgbClr val="AB7E39"/>
      </a:folHlink>
    </a:clrScheme>
    <a:fontScheme name="Paychex Simple">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a634678-7218-4f21-9e8b-d23e1d776f03">
      <UserInfo>
        <DisplayName>Gabbard, Alina G</DisplayName>
        <AccountId>16</AccountId>
        <AccountType/>
      </UserInfo>
      <UserInfo>
        <DisplayName>Schane, Dawn R.</DisplayName>
        <AccountId>41</AccountId>
        <AccountType/>
      </UserInfo>
      <UserInfo>
        <DisplayName>Garcia, Luciano</DisplayName>
        <AccountId>35</AccountId>
        <AccountType/>
      </UserInfo>
      <UserInfo>
        <DisplayName>Finamore, Ron</DisplayName>
        <AccountId>27</AccountId>
        <AccountType/>
      </UserInfo>
      <UserInfo>
        <DisplayName>Pirrello, Michael Joseph</DisplayName>
        <AccountId>26</AccountId>
        <AccountType/>
      </UserInfo>
      <UserInfo>
        <DisplayName>Doiron, Larry S</DisplayName>
        <AccountId>17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72E26EE89DE45409AD625D53A1B6E0B" ma:contentTypeVersion="8" ma:contentTypeDescription="Create a new document." ma:contentTypeScope="" ma:versionID="45d3ede8bc83258bd5e92d6039e6d4ac">
  <xsd:schema xmlns:xsd="http://www.w3.org/2001/XMLSchema" xmlns:xs="http://www.w3.org/2001/XMLSchema" xmlns:p="http://schemas.microsoft.com/office/2006/metadata/properties" xmlns:ns2="f8ea9223-ddf8-438d-9703-14b262bbae35" xmlns:ns3="ba634678-7218-4f21-9e8b-d23e1d776f03" targetNamespace="http://schemas.microsoft.com/office/2006/metadata/properties" ma:root="true" ma:fieldsID="4b4da031e07c5c795d10c502adec0385" ns2:_="" ns3:_="">
    <xsd:import namespace="f8ea9223-ddf8-438d-9703-14b262bbae35"/>
    <xsd:import namespace="ba634678-7218-4f21-9e8b-d23e1d776f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a9223-ddf8-438d-9703-14b262bbae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634678-7218-4f21-9e8b-d23e1d776f0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5790B4-15BE-46CC-9357-3FCE5469E801}">
  <ds:schemaRefs>
    <ds:schemaRef ds:uri="ba634678-7218-4f21-9e8b-d23e1d776f03"/>
    <ds:schemaRef ds:uri="f8ea9223-ddf8-438d-9703-14b262bbae3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7EFA07D-31CD-40D4-A924-191C69CC2BCD}">
  <ds:schemaRefs>
    <ds:schemaRef ds:uri="http://schemas.microsoft.com/sharepoint/v3/contenttype/forms"/>
  </ds:schemaRefs>
</ds:datastoreItem>
</file>

<file path=customXml/itemProps3.xml><?xml version="1.0" encoding="utf-8"?>
<ds:datastoreItem xmlns:ds="http://schemas.openxmlformats.org/officeDocument/2006/customXml" ds:itemID="{47D72DA6-1B9A-4CF0-80C4-B2DDE493B7AD}">
  <ds:schemaRefs>
    <ds:schemaRef ds:uri="ba634678-7218-4f21-9e8b-d23e1d776f03"/>
    <ds:schemaRef ds:uri="f8ea9223-ddf8-438d-9703-14b262bbae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Paychex Simple 2.0</Template>
  <Application>Microsoft Office PowerPoint</Application>
  <PresentationFormat>Widescreen</PresentationFormat>
  <Slides>32</Slides>
  <Notes>31</Notes>
  <HiddenSlides>0</HiddenSlides>
  <ScaleCrop>false</ScaleCrop>
  <HeadingPairs>
    <vt:vector size="4" baseType="variant">
      <vt:variant>
        <vt:lpstr>Theme</vt:lpstr>
      </vt:variant>
      <vt:variant>
        <vt:i4>8</vt:i4>
      </vt:variant>
      <vt:variant>
        <vt:lpstr>Slide Titles</vt:lpstr>
      </vt:variant>
      <vt:variant>
        <vt:i4>32</vt:i4>
      </vt:variant>
    </vt:vector>
  </HeadingPairs>
  <TitlesOfParts>
    <vt:vector size="40" baseType="lpstr">
      <vt:lpstr>Titles &amp; Section Dividers</vt:lpstr>
      <vt:lpstr>Paychex Simple: Content Slides</vt:lpstr>
      <vt:lpstr>Paychex Simple: Images and Callouts</vt:lpstr>
      <vt:lpstr>Paychex Simple: Charts and Objects</vt:lpstr>
      <vt:lpstr>Paychex Simple: Special Use Slides</vt:lpstr>
      <vt:lpstr>Closing Slides</vt:lpstr>
      <vt:lpstr>Paychex Simple: Content Slides</vt:lpstr>
      <vt:lpstr>Paychex Simple: Content Slides</vt:lpstr>
      <vt:lpstr>PowerPoint Presentation</vt:lpstr>
      <vt:lpstr>Let’s Review</vt:lpstr>
      <vt:lpstr>The Power  of Paychex</vt:lpstr>
      <vt:lpstr>The History of Paychex</vt:lpstr>
      <vt:lpstr>The History of Paychex</vt:lpstr>
      <vt:lpstr>Why Choose Paychex</vt:lpstr>
      <vt:lpstr>The Value of Paychex</vt:lpstr>
      <vt:lpstr>The Benefits of a PEO</vt:lpstr>
      <vt:lpstr>A Relationship Opportunity with Paychex</vt:lpstr>
      <vt:lpstr>Paychex HR Channel Strategy</vt:lpstr>
      <vt:lpstr>Channel Partner Characteristics</vt:lpstr>
      <vt:lpstr>Channel Partner Characteristics</vt:lpstr>
      <vt:lpstr>Payout Example</vt:lpstr>
      <vt:lpstr>P&amp;C Agents – Flexible Payout Example</vt:lpstr>
      <vt:lpstr>H&amp;B Agents - Flexible Payout Example </vt:lpstr>
      <vt:lpstr>Sample Payment Plan*</vt:lpstr>
      <vt:lpstr>Channel  Calculator </vt:lpstr>
      <vt:lpstr>PowerPoint Presentation</vt:lpstr>
      <vt:lpstr>Define The Goals  And Set Expectations</vt:lpstr>
      <vt:lpstr>Key indicators of an Ideal PEO Client</vt:lpstr>
      <vt:lpstr>Sample Talk Tracks</vt:lpstr>
      <vt:lpstr>RFP Submission Process</vt:lpstr>
      <vt:lpstr>PowerPoint Presentation</vt:lpstr>
      <vt:lpstr>Co-Branding/ Marketing</vt:lpstr>
      <vt:lpstr>Paychex HR Channel Resources</vt:lpstr>
      <vt:lpstr>National Team</vt:lpstr>
      <vt:lpstr>PowerPoint Presentation</vt:lpstr>
      <vt:lpstr>Complete HCM PEO Portfolio</vt:lpstr>
      <vt:lpstr>Dedicated Support and HR Guidance  Tailored to Your Client’s Business Needs</vt:lpstr>
      <vt:lpstr>Areas of Opportunity</vt:lpstr>
      <vt:lpstr>Areas of Opportunity</vt:lpstr>
      <vt:lpstr>Next-Level Partnership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Joe Schaeffer</dc:creator>
  <cp:revision>1</cp:revision>
  <cp:lastPrinted>2019-01-10T15:51:30Z</cp:lastPrinted>
  <dcterms:created xsi:type="dcterms:W3CDTF">2019-09-11T14:47:43Z</dcterms:created>
  <dcterms:modified xsi:type="dcterms:W3CDTF">2022-11-10T18:30:25Z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0x010100C72E26EE89DE45409AD625D53A1B6E0B</vt:lpwstr>
  </property>
  <property fmtid="{D5CDD505-2E9C-101B-9397-08002B2CF9AE}" pid="3" name="ArticulateGUID">
    <vt:lpwstr>B3847EE3-AC3F-4990-965F-D642922A0161</vt:lpwstr>
  </property>
  <property fmtid="{D5CDD505-2E9C-101B-9397-08002B2CF9AE}" pid="4" name="ArticulatePath">
    <vt:lpwstr>Sample Deck - Paychex Simple Screen (2)</vt:lpwstr>
  </property>
</Properties>
</file>